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36"/>
  </p:notesMasterIdLst>
  <p:sldIdLst>
    <p:sldId id="261" r:id="rId2"/>
    <p:sldId id="519" r:id="rId3"/>
    <p:sldId id="520" r:id="rId4"/>
    <p:sldId id="521" r:id="rId5"/>
    <p:sldId id="522" r:id="rId6"/>
    <p:sldId id="363" r:id="rId7"/>
    <p:sldId id="523" r:id="rId8"/>
    <p:sldId id="524" r:id="rId9"/>
    <p:sldId id="525" r:id="rId10"/>
    <p:sldId id="527" r:id="rId11"/>
    <p:sldId id="526" r:id="rId12"/>
    <p:sldId id="528" r:id="rId13"/>
    <p:sldId id="529" r:id="rId14"/>
    <p:sldId id="530" r:id="rId15"/>
    <p:sldId id="531" r:id="rId16"/>
    <p:sldId id="532" r:id="rId17"/>
    <p:sldId id="533" r:id="rId18"/>
    <p:sldId id="534" r:id="rId19"/>
    <p:sldId id="535" r:id="rId20"/>
    <p:sldId id="536" r:id="rId21"/>
    <p:sldId id="537" r:id="rId22"/>
    <p:sldId id="538" r:id="rId23"/>
    <p:sldId id="539" r:id="rId24"/>
    <p:sldId id="541" r:id="rId25"/>
    <p:sldId id="540" r:id="rId26"/>
    <p:sldId id="542" r:id="rId27"/>
    <p:sldId id="543" r:id="rId28"/>
    <p:sldId id="544" r:id="rId29"/>
    <p:sldId id="545" r:id="rId30"/>
    <p:sldId id="546" r:id="rId31"/>
    <p:sldId id="547" r:id="rId32"/>
    <p:sldId id="548" r:id="rId33"/>
    <p:sldId id="549" r:id="rId34"/>
    <p:sldId id="550" r:id="rId35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60"/>
    <a:srgbClr val="9C4226"/>
    <a:srgbClr val="701B3A"/>
    <a:srgbClr val="953693"/>
    <a:srgbClr val="007336"/>
    <a:srgbClr val="7C5096"/>
    <a:srgbClr val="C32B36"/>
    <a:srgbClr val="39AA41"/>
    <a:srgbClr val="D52E72"/>
    <a:srgbClr val="FB7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1E19DB-E9A3-4E52-87F0-011FDA028DC5}" v="107" dt="2026-10-06T02:19:25.4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סגנון ביניים 4 - הדגשה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סגנון ביניים 4 - הדגשה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סגנון ביניים 4 - הדגשה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סגנון ביניים 4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34" autoAdjust="0"/>
    <p:restoredTop sz="93362" autoAdjust="0"/>
  </p:normalViewPr>
  <p:slideViewPr>
    <p:cSldViewPr snapToGrid="0">
      <p:cViewPr>
        <p:scale>
          <a:sx n="63" d="100"/>
          <a:sy n="63" d="100"/>
        </p:scale>
        <p:origin x="120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li Rouash" userId="21ae74ec1aaa5ff5" providerId="LiveId" clId="{9F3F9780-8565-4154-9B71-142F1BB5B918}"/>
    <pc:docChg chg="undo custSel addSld delSld modSld">
      <pc:chgData name="Tali Rouash" userId="21ae74ec1aaa5ff5" providerId="LiveId" clId="{9F3F9780-8565-4154-9B71-142F1BB5B918}" dt="2026-10-06T02:19:25.408" v="627"/>
      <pc:docMkLst>
        <pc:docMk/>
      </pc:docMkLst>
      <pc:sldChg chg="modSp mod">
        <pc:chgData name="Tali Rouash" userId="21ae74ec1aaa5ff5" providerId="LiveId" clId="{9F3F9780-8565-4154-9B71-142F1BB5B918}" dt="2026-10-05T16:30:01.414" v="103" actId="6549"/>
        <pc:sldMkLst>
          <pc:docMk/>
          <pc:sldMk cId="1676085829" sldId="363"/>
        </pc:sldMkLst>
        <pc:spChg chg="mod">
          <ac:chgData name="Tali Rouash" userId="21ae74ec1aaa5ff5" providerId="LiveId" clId="{9F3F9780-8565-4154-9B71-142F1BB5B918}" dt="2026-10-05T16:30:01.414" v="103" actId="6549"/>
          <ac:spMkLst>
            <pc:docMk/>
            <pc:sldMk cId="1676085829" sldId="363"/>
            <ac:spMk id="3" creationId="{FE23E111-8885-EB58-671C-9C90179BE5DC}"/>
          </ac:spMkLst>
        </pc:spChg>
      </pc:sldChg>
      <pc:sldChg chg="modSp mod">
        <pc:chgData name="Tali Rouash" userId="21ae74ec1aaa5ff5" providerId="LiveId" clId="{9F3F9780-8565-4154-9B71-142F1BB5B918}" dt="2026-10-05T16:27:50.309" v="35" actId="14100"/>
        <pc:sldMkLst>
          <pc:docMk/>
          <pc:sldMk cId="2400541156" sldId="519"/>
        </pc:sldMkLst>
        <pc:spChg chg="mod">
          <ac:chgData name="Tali Rouash" userId="21ae74ec1aaa5ff5" providerId="LiveId" clId="{9F3F9780-8565-4154-9B71-142F1BB5B918}" dt="2026-10-05T16:27:30.105" v="7" actId="6549"/>
          <ac:spMkLst>
            <pc:docMk/>
            <pc:sldMk cId="2400541156" sldId="519"/>
            <ac:spMk id="3" creationId="{88ABED5F-ECD0-FECC-86A6-85E0901604FE}"/>
          </ac:spMkLst>
        </pc:spChg>
        <pc:spChg chg="mod">
          <ac:chgData name="Tali Rouash" userId="21ae74ec1aaa5ff5" providerId="LiveId" clId="{9F3F9780-8565-4154-9B71-142F1BB5B918}" dt="2026-10-05T16:27:50.309" v="35" actId="14100"/>
          <ac:spMkLst>
            <pc:docMk/>
            <pc:sldMk cId="2400541156" sldId="519"/>
            <ac:spMk id="5" creationId="{A1BE9803-447E-EF9E-0BF0-418C48C8C0FD}"/>
          </ac:spMkLst>
        </pc:spChg>
      </pc:sldChg>
      <pc:sldChg chg="modSp mod">
        <pc:chgData name="Tali Rouash" userId="21ae74ec1aaa5ff5" providerId="LiveId" clId="{9F3F9780-8565-4154-9B71-142F1BB5B918}" dt="2026-10-05T16:28:04.013" v="38" actId="20577"/>
        <pc:sldMkLst>
          <pc:docMk/>
          <pc:sldMk cId="3929868745" sldId="520"/>
        </pc:sldMkLst>
        <pc:spChg chg="mod">
          <ac:chgData name="Tali Rouash" userId="21ae74ec1aaa5ff5" providerId="LiveId" clId="{9F3F9780-8565-4154-9B71-142F1BB5B918}" dt="2026-10-05T16:28:04.013" v="38" actId="20577"/>
          <ac:spMkLst>
            <pc:docMk/>
            <pc:sldMk cId="3929868745" sldId="520"/>
            <ac:spMk id="2" creationId="{3E2421A4-1D16-397E-8B5B-F0E08A2F1EB4}"/>
          </ac:spMkLst>
        </pc:spChg>
      </pc:sldChg>
      <pc:sldChg chg="addSp delSp modSp mod delAnim modAnim">
        <pc:chgData name="Tali Rouash" userId="21ae74ec1aaa5ff5" providerId="LiveId" clId="{9F3F9780-8565-4154-9B71-142F1BB5B918}" dt="2026-10-05T16:28:49.730" v="46"/>
        <pc:sldMkLst>
          <pc:docMk/>
          <pc:sldMk cId="7200597" sldId="521"/>
        </pc:sldMkLst>
        <pc:picChg chg="del">
          <ac:chgData name="Tali Rouash" userId="21ae74ec1aaa5ff5" providerId="LiveId" clId="{9F3F9780-8565-4154-9B71-142F1BB5B918}" dt="2026-10-05T16:28:07.008" v="39" actId="478"/>
          <ac:picMkLst>
            <pc:docMk/>
            <pc:sldMk cId="7200597" sldId="521"/>
            <ac:picMk id="12" creationId="{6C14B5B4-CDDE-BE2D-4392-F81EDF06BAC9}"/>
          </ac:picMkLst>
        </pc:picChg>
        <pc:picChg chg="del">
          <ac:chgData name="Tali Rouash" userId="21ae74ec1aaa5ff5" providerId="LiveId" clId="{9F3F9780-8565-4154-9B71-142F1BB5B918}" dt="2026-10-05T16:28:09.085" v="40" actId="478"/>
          <ac:picMkLst>
            <pc:docMk/>
            <pc:sldMk cId="7200597" sldId="521"/>
            <ac:picMk id="14" creationId="{856F6EA3-FC06-7142-D87A-A4F11B9BD7AB}"/>
          </ac:picMkLst>
        </pc:picChg>
        <pc:picChg chg="add mod">
          <ac:chgData name="Tali Rouash" userId="21ae74ec1aaa5ff5" providerId="LiveId" clId="{9F3F9780-8565-4154-9B71-142F1BB5B918}" dt="2026-10-05T16:28:25.041" v="43" actId="1076"/>
          <ac:picMkLst>
            <pc:docMk/>
            <pc:sldMk cId="7200597" sldId="521"/>
            <ac:picMk id="16" creationId="{49479226-C832-EFA6-1BD3-0206319FB82C}"/>
          </ac:picMkLst>
        </pc:picChg>
        <pc:picChg chg="add mod">
          <ac:chgData name="Tali Rouash" userId="21ae74ec1aaa5ff5" providerId="LiveId" clId="{9F3F9780-8565-4154-9B71-142F1BB5B918}" dt="2026-10-05T16:28:45.805" v="45" actId="1076"/>
          <ac:picMkLst>
            <pc:docMk/>
            <pc:sldMk cId="7200597" sldId="521"/>
            <ac:picMk id="19" creationId="{2611823E-23A4-0A11-9467-CE6CE5960C1D}"/>
          </ac:picMkLst>
        </pc:picChg>
      </pc:sldChg>
      <pc:sldChg chg="modSp mod">
        <pc:chgData name="Tali Rouash" userId="21ae74ec1aaa5ff5" providerId="LiveId" clId="{9F3F9780-8565-4154-9B71-142F1BB5B918}" dt="2026-10-05T16:29:39.862" v="95" actId="20577"/>
        <pc:sldMkLst>
          <pc:docMk/>
          <pc:sldMk cId="3056582892" sldId="522"/>
        </pc:sldMkLst>
        <pc:spChg chg="mod">
          <ac:chgData name="Tali Rouash" userId="21ae74ec1aaa5ff5" providerId="LiveId" clId="{9F3F9780-8565-4154-9B71-142F1BB5B918}" dt="2026-10-05T16:29:29.343" v="71" actId="14100"/>
          <ac:spMkLst>
            <pc:docMk/>
            <pc:sldMk cId="3056582892" sldId="522"/>
            <ac:spMk id="3" creationId="{2878D6DF-33AD-9F30-1525-109BC80D19CD}"/>
          </ac:spMkLst>
        </pc:spChg>
        <pc:spChg chg="mod">
          <ac:chgData name="Tali Rouash" userId="21ae74ec1aaa5ff5" providerId="LiveId" clId="{9F3F9780-8565-4154-9B71-142F1BB5B918}" dt="2026-10-05T16:29:39.862" v="95" actId="20577"/>
          <ac:spMkLst>
            <pc:docMk/>
            <pc:sldMk cId="3056582892" sldId="522"/>
            <ac:spMk id="5" creationId="{F6D539C1-FA12-87E1-C262-3CAF9947D83B}"/>
          </ac:spMkLst>
        </pc:spChg>
      </pc:sldChg>
      <pc:sldChg chg="addSp delSp modSp mod delAnim modAnim">
        <pc:chgData name="Tali Rouash" userId="21ae74ec1aaa5ff5" providerId="LiveId" clId="{9F3F9780-8565-4154-9B71-142F1BB5B918}" dt="2026-10-05T16:30:42.958" v="117"/>
        <pc:sldMkLst>
          <pc:docMk/>
          <pc:sldMk cId="1824249464" sldId="523"/>
        </pc:sldMkLst>
        <pc:picChg chg="del">
          <ac:chgData name="Tali Rouash" userId="21ae74ec1aaa5ff5" providerId="LiveId" clId="{9F3F9780-8565-4154-9B71-142F1BB5B918}" dt="2026-10-05T16:30:05.463" v="104" actId="478"/>
          <ac:picMkLst>
            <pc:docMk/>
            <pc:sldMk cId="1824249464" sldId="523"/>
            <ac:picMk id="19" creationId="{CDBC4A5C-9A40-77D3-098F-FA259210CBCD}"/>
          </ac:picMkLst>
        </pc:picChg>
        <pc:picChg chg="del">
          <ac:chgData name="Tali Rouash" userId="21ae74ec1aaa5ff5" providerId="LiveId" clId="{9F3F9780-8565-4154-9B71-142F1BB5B918}" dt="2026-10-05T16:30:05.463" v="104" actId="478"/>
          <ac:picMkLst>
            <pc:docMk/>
            <pc:sldMk cId="1824249464" sldId="523"/>
            <ac:picMk id="20" creationId="{FF642139-F2BD-EA17-C4F3-D20C17B633F3}"/>
          </ac:picMkLst>
        </pc:picChg>
        <pc:picChg chg="add mod modCrop">
          <ac:chgData name="Tali Rouash" userId="21ae74ec1aaa5ff5" providerId="LiveId" clId="{9F3F9780-8565-4154-9B71-142F1BB5B918}" dt="2026-10-05T16:30:12.493" v="107" actId="732"/>
          <ac:picMkLst>
            <pc:docMk/>
            <pc:sldMk cId="1824249464" sldId="523"/>
            <ac:picMk id="22" creationId="{BC113A22-68BA-2D8A-BB5A-7354F5D057B9}"/>
          </ac:picMkLst>
        </pc:picChg>
        <pc:picChg chg="add mod modCrop">
          <ac:chgData name="Tali Rouash" userId="21ae74ec1aaa5ff5" providerId="LiveId" clId="{9F3F9780-8565-4154-9B71-142F1BB5B918}" dt="2026-10-05T16:30:23.620" v="111" actId="1076"/>
          <ac:picMkLst>
            <pc:docMk/>
            <pc:sldMk cId="1824249464" sldId="523"/>
            <ac:picMk id="23" creationId="{E2B737C0-8C91-9FF7-1469-E47CBBB7EA5B}"/>
          </ac:picMkLst>
        </pc:picChg>
        <pc:picChg chg="add mod modCrop">
          <ac:chgData name="Tali Rouash" userId="21ae74ec1aaa5ff5" providerId="LiveId" clId="{9F3F9780-8565-4154-9B71-142F1BB5B918}" dt="2026-10-05T16:30:38.303" v="115" actId="1076"/>
          <ac:picMkLst>
            <pc:docMk/>
            <pc:sldMk cId="1824249464" sldId="523"/>
            <ac:picMk id="24" creationId="{4F8CB0B8-E816-CF8A-C55F-3ED4B1A46083}"/>
          </ac:picMkLst>
        </pc:picChg>
      </pc:sldChg>
      <pc:sldChg chg="addSp delSp modSp add mod delAnim modAnim">
        <pc:chgData name="Tali Rouash" userId="21ae74ec1aaa5ff5" providerId="LiveId" clId="{9F3F9780-8565-4154-9B71-142F1BB5B918}" dt="2026-10-05T16:32:44.114" v="156"/>
        <pc:sldMkLst>
          <pc:docMk/>
          <pc:sldMk cId="2033131391" sldId="524"/>
        </pc:sldMkLst>
        <pc:picChg chg="add mod">
          <ac:chgData name="Tali Rouash" userId="21ae74ec1aaa5ff5" providerId="LiveId" clId="{9F3F9780-8565-4154-9B71-142F1BB5B918}" dt="2026-10-05T16:31:20.305" v="134" actId="1076"/>
          <ac:picMkLst>
            <pc:docMk/>
            <pc:sldMk cId="2033131391" sldId="524"/>
            <ac:picMk id="4" creationId="{90D0AB62-7FAC-4E10-5743-AE00F01D41DD}"/>
          </ac:picMkLst>
        </pc:picChg>
        <pc:picChg chg="add mod modCrop">
          <ac:chgData name="Tali Rouash" userId="21ae74ec1aaa5ff5" providerId="LiveId" clId="{9F3F9780-8565-4154-9B71-142F1BB5B918}" dt="2026-10-05T16:31:43.348" v="137" actId="732"/>
          <ac:picMkLst>
            <pc:docMk/>
            <pc:sldMk cId="2033131391" sldId="524"/>
            <ac:picMk id="6" creationId="{EEE69D31-2CAF-B66A-8E67-570E4B978E82}"/>
          </ac:picMkLst>
        </pc:picChg>
        <pc:picChg chg="add mod modCrop">
          <ac:chgData name="Tali Rouash" userId="21ae74ec1aaa5ff5" providerId="LiveId" clId="{9F3F9780-8565-4154-9B71-142F1BB5B918}" dt="2026-10-05T16:31:59.086" v="142" actId="1076"/>
          <ac:picMkLst>
            <pc:docMk/>
            <pc:sldMk cId="2033131391" sldId="524"/>
            <ac:picMk id="7" creationId="{36C10B7A-3F31-077B-A52E-0CD57235C921}"/>
          </ac:picMkLst>
        </pc:picChg>
        <pc:picChg chg="add mod modCrop">
          <ac:chgData name="Tali Rouash" userId="21ae74ec1aaa5ff5" providerId="LiveId" clId="{9F3F9780-8565-4154-9B71-142F1BB5B918}" dt="2026-10-05T16:32:08.852" v="146" actId="1076"/>
          <ac:picMkLst>
            <pc:docMk/>
            <pc:sldMk cId="2033131391" sldId="524"/>
            <ac:picMk id="8" creationId="{C6116F46-6460-4168-344E-A20770D9F1C8}"/>
          </ac:picMkLst>
        </pc:picChg>
        <pc:picChg chg="add mod modCrop">
          <ac:chgData name="Tali Rouash" userId="21ae74ec1aaa5ff5" providerId="LiveId" clId="{9F3F9780-8565-4154-9B71-142F1BB5B918}" dt="2026-10-05T16:32:23.856" v="151" actId="1076"/>
          <ac:picMkLst>
            <pc:docMk/>
            <pc:sldMk cId="2033131391" sldId="524"/>
            <ac:picMk id="9" creationId="{947B977E-720C-8B32-9C4B-904370CED3CB}"/>
          </ac:picMkLst>
        </pc:picChg>
        <pc:picChg chg="del">
          <ac:chgData name="Tali Rouash" userId="21ae74ec1aaa5ff5" providerId="LiveId" clId="{9F3F9780-8565-4154-9B71-142F1BB5B918}" dt="2026-10-05T16:31:08.685" v="132" actId="478"/>
          <ac:picMkLst>
            <pc:docMk/>
            <pc:sldMk cId="2033131391" sldId="524"/>
            <ac:picMk id="22" creationId="{C8EAC6FF-45CB-FA1A-D03C-821C2C3C3099}"/>
          </ac:picMkLst>
        </pc:picChg>
        <pc:picChg chg="del">
          <ac:chgData name="Tali Rouash" userId="21ae74ec1aaa5ff5" providerId="LiveId" clId="{9F3F9780-8565-4154-9B71-142F1BB5B918}" dt="2026-10-05T16:31:08.685" v="132" actId="478"/>
          <ac:picMkLst>
            <pc:docMk/>
            <pc:sldMk cId="2033131391" sldId="524"/>
            <ac:picMk id="23" creationId="{79884E0B-463D-C82C-4133-F314DAA40EAB}"/>
          </ac:picMkLst>
        </pc:picChg>
        <pc:picChg chg="del">
          <ac:chgData name="Tali Rouash" userId="21ae74ec1aaa5ff5" providerId="LiveId" clId="{9F3F9780-8565-4154-9B71-142F1BB5B918}" dt="2026-10-05T16:31:08.685" v="132" actId="478"/>
          <ac:picMkLst>
            <pc:docMk/>
            <pc:sldMk cId="2033131391" sldId="524"/>
            <ac:picMk id="24" creationId="{2B55CB20-4023-CD85-C24D-B8A8D9F8C4AD}"/>
          </ac:picMkLst>
        </pc:picChg>
      </pc:sldChg>
      <pc:sldChg chg="addSp delSp modSp add mod modAnim">
        <pc:chgData name="Tali Rouash" userId="21ae74ec1aaa5ff5" providerId="LiveId" clId="{9F3F9780-8565-4154-9B71-142F1BB5B918}" dt="2026-10-05T16:34:18.257" v="189"/>
        <pc:sldMkLst>
          <pc:docMk/>
          <pc:sldMk cId="2675970767" sldId="525"/>
        </pc:sldMkLst>
        <pc:picChg chg="add mod modCrop">
          <ac:chgData name="Tali Rouash" userId="21ae74ec1aaa5ff5" providerId="LiveId" clId="{9F3F9780-8565-4154-9B71-142F1BB5B918}" dt="2026-10-05T16:34:02.483" v="182" actId="1076"/>
          <ac:picMkLst>
            <pc:docMk/>
            <pc:sldMk cId="2675970767" sldId="525"/>
            <ac:picMk id="2" creationId="{5A7B55F9-646B-939C-15E5-D5EB4691DAFF}"/>
          </ac:picMkLst>
        </pc:picChg>
        <pc:picChg chg="del">
          <ac:chgData name="Tali Rouash" userId="21ae74ec1aaa5ff5" providerId="LiveId" clId="{9F3F9780-8565-4154-9B71-142F1BB5B918}" dt="2026-10-05T16:32:46.411" v="157" actId="478"/>
          <ac:picMkLst>
            <pc:docMk/>
            <pc:sldMk cId="2675970767" sldId="525"/>
            <ac:picMk id="4" creationId="{3AF8344E-2136-1E7B-287A-DF26EEAD295B}"/>
          </ac:picMkLst>
        </pc:picChg>
        <pc:picChg chg="add mod modCrop">
          <ac:chgData name="Tali Rouash" userId="21ae74ec1aaa5ff5" providerId="LiveId" clId="{9F3F9780-8565-4154-9B71-142F1BB5B918}" dt="2026-10-05T16:34:04.011" v="183" actId="1076"/>
          <ac:picMkLst>
            <pc:docMk/>
            <pc:sldMk cId="2675970767" sldId="525"/>
            <ac:picMk id="5" creationId="{6BD3B105-206F-1E01-7CAA-986389598563}"/>
          </ac:picMkLst>
        </pc:picChg>
        <pc:picChg chg="del">
          <ac:chgData name="Tali Rouash" userId="21ae74ec1aaa5ff5" providerId="LiveId" clId="{9F3F9780-8565-4154-9B71-142F1BB5B918}" dt="2026-10-05T16:32:46.885" v="158" actId="478"/>
          <ac:picMkLst>
            <pc:docMk/>
            <pc:sldMk cId="2675970767" sldId="525"/>
            <ac:picMk id="6" creationId="{9EECA19B-1C24-E237-840F-7504B3F016EA}"/>
          </ac:picMkLst>
        </pc:picChg>
        <pc:picChg chg="del">
          <ac:chgData name="Tali Rouash" userId="21ae74ec1aaa5ff5" providerId="LiveId" clId="{9F3F9780-8565-4154-9B71-142F1BB5B918}" dt="2026-10-05T16:32:47.749" v="159" actId="478"/>
          <ac:picMkLst>
            <pc:docMk/>
            <pc:sldMk cId="2675970767" sldId="525"/>
            <ac:picMk id="7" creationId="{00AF2AC6-A93F-C5C1-06D2-43C160362525}"/>
          </ac:picMkLst>
        </pc:picChg>
        <pc:picChg chg="del">
          <ac:chgData name="Tali Rouash" userId="21ae74ec1aaa5ff5" providerId="LiveId" clId="{9F3F9780-8565-4154-9B71-142F1BB5B918}" dt="2026-10-05T16:32:48.492" v="160" actId="478"/>
          <ac:picMkLst>
            <pc:docMk/>
            <pc:sldMk cId="2675970767" sldId="525"/>
            <ac:picMk id="8" creationId="{1CB127E0-0EF7-685D-BE34-EEB03F1E5DF2}"/>
          </ac:picMkLst>
        </pc:picChg>
        <pc:picChg chg="mod modCrop">
          <ac:chgData name="Tali Rouash" userId="21ae74ec1aaa5ff5" providerId="LiveId" clId="{9F3F9780-8565-4154-9B71-142F1BB5B918}" dt="2026-10-05T16:33:24.830" v="170"/>
          <ac:picMkLst>
            <pc:docMk/>
            <pc:sldMk cId="2675970767" sldId="525"/>
            <ac:picMk id="9" creationId="{B2320311-298E-FFEA-6E5C-1C5C4D265FAE}"/>
          </ac:picMkLst>
        </pc:picChg>
        <pc:picChg chg="add mod modCrop">
          <ac:chgData name="Tali Rouash" userId="21ae74ec1aaa5ff5" providerId="LiveId" clId="{9F3F9780-8565-4154-9B71-142F1BB5B918}" dt="2026-10-05T16:34:05.643" v="184" actId="1076"/>
          <ac:picMkLst>
            <pc:docMk/>
            <pc:sldMk cId="2675970767" sldId="525"/>
            <ac:picMk id="10" creationId="{09E8D9DA-9CC5-BCE0-4163-0F5A214C6157}"/>
          </ac:picMkLst>
        </pc:picChg>
        <pc:picChg chg="add mod modCrop">
          <ac:chgData name="Tali Rouash" userId="21ae74ec1aaa5ff5" providerId="LiveId" clId="{9F3F9780-8565-4154-9B71-142F1BB5B918}" dt="2026-10-05T16:34:07.619" v="185" actId="1076"/>
          <ac:picMkLst>
            <pc:docMk/>
            <pc:sldMk cId="2675970767" sldId="525"/>
            <ac:picMk id="11" creationId="{9E1987DE-B190-A337-C855-147DAE3E4EB1}"/>
          </ac:picMkLst>
        </pc:picChg>
      </pc:sldChg>
      <pc:sldChg chg="addSp delSp modSp add mod delAnim">
        <pc:chgData name="Tali Rouash" userId="21ae74ec1aaa5ff5" providerId="LiveId" clId="{9F3F9780-8565-4154-9B71-142F1BB5B918}" dt="2026-10-05T16:34:39.019" v="193" actId="1076"/>
        <pc:sldMkLst>
          <pc:docMk/>
          <pc:sldMk cId="1378585903" sldId="526"/>
        </pc:sldMkLst>
        <pc:picChg chg="del">
          <ac:chgData name="Tali Rouash" userId="21ae74ec1aaa5ff5" providerId="LiveId" clId="{9F3F9780-8565-4154-9B71-142F1BB5B918}" dt="2026-10-05T16:34:29.571" v="191" actId="478"/>
          <ac:picMkLst>
            <pc:docMk/>
            <pc:sldMk cId="1378585903" sldId="526"/>
            <ac:picMk id="2" creationId="{8FE6C9FC-C913-4FCB-F496-354F4FE1D815}"/>
          </ac:picMkLst>
        </pc:picChg>
        <pc:picChg chg="del">
          <ac:chgData name="Tali Rouash" userId="21ae74ec1aaa5ff5" providerId="LiveId" clId="{9F3F9780-8565-4154-9B71-142F1BB5B918}" dt="2026-10-05T16:34:29.571" v="191" actId="478"/>
          <ac:picMkLst>
            <pc:docMk/>
            <pc:sldMk cId="1378585903" sldId="526"/>
            <ac:picMk id="5" creationId="{797EAD0B-90D3-CCEA-FE38-5A5880CADF6B}"/>
          </ac:picMkLst>
        </pc:picChg>
        <pc:picChg chg="add mod">
          <ac:chgData name="Tali Rouash" userId="21ae74ec1aaa5ff5" providerId="LiveId" clId="{9F3F9780-8565-4154-9B71-142F1BB5B918}" dt="2026-10-05T16:34:39.019" v="193" actId="1076"/>
          <ac:picMkLst>
            <pc:docMk/>
            <pc:sldMk cId="1378585903" sldId="526"/>
            <ac:picMk id="6" creationId="{DCC572FE-577C-8F53-7C7C-76C3551AD6AC}"/>
          </ac:picMkLst>
        </pc:picChg>
        <pc:picChg chg="del">
          <ac:chgData name="Tali Rouash" userId="21ae74ec1aaa5ff5" providerId="LiveId" clId="{9F3F9780-8565-4154-9B71-142F1BB5B918}" dt="2026-10-05T16:34:29.571" v="191" actId="478"/>
          <ac:picMkLst>
            <pc:docMk/>
            <pc:sldMk cId="1378585903" sldId="526"/>
            <ac:picMk id="9" creationId="{80576F19-384B-2958-94D6-E061677D07AD}"/>
          </ac:picMkLst>
        </pc:picChg>
        <pc:picChg chg="del">
          <ac:chgData name="Tali Rouash" userId="21ae74ec1aaa5ff5" providerId="LiveId" clId="{9F3F9780-8565-4154-9B71-142F1BB5B918}" dt="2026-10-05T16:34:29.571" v="191" actId="478"/>
          <ac:picMkLst>
            <pc:docMk/>
            <pc:sldMk cId="1378585903" sldId="526"/>
            <ac:picMk id="10" creationId="{A3345D0D-3056-8970-B5A1-22BE991D91DA}"/>
          </ac:picMkLst>
        </pc:picChg>
        <pc:picChg chg="del">
          <ac:chgData name="Tali Rouash" userId="21ae74ec1aaa5ff5" providerId="LiveId" clId="{9F3F9780-8565-4154-9B71-142F1BB5B918}" dt="2026-10-05T16:34:29.571" v="191" actId="478"/>
          <ac:picMkLst>
            <pc:docMk/>
            <pc:sldMk cId="1378585903" sldId="526"/>
            <ac:picMk id="11" creationId="{4E2D5A36-27CE-9F5D-BDAB-456DC2585041}"/>
          </ac:picMkLst>
        </pc:picChg>
      </pc:sldChg>
      <pc:sldChg chg="modSp add mod">
        <pc:chgData name="Tali Rouash" userId="21ae74ec1aaa5ff5" providerId="LiveId" clId="{9F3F9780-8565-4154-9B71-142F1BB5B918}" dt="2026-10-05T16:35:10.453" v="204" actId="6549"/>
        <pc:sldMkLst>
          <pc:docMk/>
          <pc:sldMk cId="397252536" sldId="527"/>
        </pc:sldMkLst>
        <pc:spChg chg="mod">
          <ac:chgData name="Tali Rouash" userId="21ae74ec1aaa5ff5" providerId="LiveId" clId="{9F3F9780-8565-4154-9B71-142F1BB5B918}" dt="2026-10-05T16:34:59.349" v="200" actId="20577"/>
          <ac:spMkLst>
            <pc:docMk/>
            <pc:sldMk cId="397252536" sldId="527"/>
            <ac:spMk id="2" creationId="{6692E421-8998-BE50-4C84-CD434D9E3CBC}"/>
          </ac:spMkLst>
        </pc:spChg>
        <pc:spChg chg="mod">
          <ac:chgData name="Tali Rouash" userId="21ae74ec1aaa5ff5" providerId="LiveId" clId="{9F3F9780-8565-4154-9B71-142F1BB5B918}" dt="2026-10-05T16:35:10.453" v="204" actId="6549"/>
          <ac:spMkLst>
            <pc:docMk/>
            <pc:sldMk cId="397252536" sldId="527"/>
            <ac:spMk id="3" creationId="{61552822-5CC2-CE46-CDC8-DEECDB321FCA}"/>
          </ac:spMkLst>
        </pc:spChg>
      </pc:sldChg>
      <pc:sldChg chg="modSp add mod">
        <pc:chgData name="Tali Rouash" userId="21ae74ec1aaa5ff5" providerId="LiveId" clId="{9F3F9780-8565-4154-9B71-142F1BB5B918}" dt="2026-10-05T16:35:20.807" v="207" actId="6549"/>
        <pc:sldMkLst>
          <pc:docMk/>
          <pc:sldMk cId="3261714093" sldId="528"/>
        </pc:sldMkLst>
        <pc:spChg chg="mod">
          <ac:chgData name="Tali Rouash" userId="21ae74ec1aaa5ff5" providerId="LiveId" clId="{9F3F9780-8565-4154-9B71-142F1BB5B918}" dt="2026-10-05T16:35:20.807" v="207" actId="6549"/>
          <ac:spMkLst>
            <pc:docMk/>
            <pc:sldMk cId="3261714093" sldId="528"/>
            <ac:spMk id="3" creationId="{02E8EA3E-3996-F364-181F-90382D879D38}"/>
          </ac:spMkLst>
        </pc:spChg>
      </pc:sldChg>
      <pc:sldChg chg="addSp delSp add mod">
        <pc:chgData name="Tali Rouash" userId="21ae74ec1aaa5ff5" providerId="LiveId" clId="{9F3F9780-8565-4154-9B71-142F1BB5B918}" dt="2026-10-05T16:35:30.818" v="209" actId="22"/>
        <pc:sldMkLst>
          <pc:docMk/>
          <pc:sldMk cId="31827604" sldId="529"/>
        </pc:sldMkLst>
        <pc:picChg chg="add">
          <ac:chgData name="Tali Rouash" userId="21ae74ec1aaa5ff5" providerId="LiveId" clId="{9F3F9780-8565-4154-9B71-142F1BB5B918}" dt="2026-10-05T16:35:30.818" v="209" actId="22"/>
          <ac:picMkLst>
            <pc:docMk/>
            <pc:sldMk cId="31827604" sldId="529"/>
            <ac:picMk id="4" creationId="{466429E6-54C9-70C7-A748-47A8830D70AC}"/>
          </ac:picMkLst>
        </pc:picChg>
        <pc:picChg chg="del">
          <ac:chgData name="Tali Rouash" userId="21ae74ec1aaa5ff5" providerId="LiveId" clId="{9F3F9780-8565-4154-9B71-142F1BB5B918}" dt="2026-10-05T16:35:29.793" v="208" actId="478"/>
          <ac:picMkLst>
            <pc:docMk/>
            <pc:sldMk cId="31827604" sldId="529"/>
            <ac:picMk id="6" creationId="{5CC1B2CD-60D0-4EB2-0C64-A6015C4AFC62}"/>
          </ac:picMkLst>
        </pc:picChg>
      </pc:sldChg>
      <pc:sldChg chg="modSp add mod">
        <pc:chgData name="Tali Rouash" userId="21ae74ec1aaa5ff5" providerId="LiveId" clId="{9F3F9780-8565-4154-9B71-142F1BB5B918}" dt="2026-10-05T16:35:56.358" v="249" actId="20577"/>
        <pc:sldMkLst>
          <pc:docMk/>
          <pc:sldMk cId="1227928454" sldId="530"/>
        </pc:sldMkLst>
        <pc:spChg chg="mod">
          <ac:chgData name="Tali Rouash" userId="21ae74ec1aaa5ff5" providerId="LiveId" clId="{9F3F9780-8565-4154-9B71-142F1BB5B918}" dt="2026-10-05T16:35:56.358" v="249" actId="20577"/>
          <ac:spMkLst>
            <pc:docMk/>
            <pc:sldMk cId="1227928454" sldId="530"/>
            <ac:spMk id="5" creationId="{34A48E93-8DF8-485C-5EBC-A191F4D6C1A8}"/>
          </ac:spMkLst>
        </pc:spChg>
      </pc:sldChg>
      <pc:sldChg chg="modSp add mod">
        <pc:chgData name="Tali Rouash" userId="21ae74ec1aaa5ff5" providerId="LiveId" clId="{9F3F9780-8565-4154-9B71-142F1BB5B918}" dt="2026-10-05T16:36:09.547" v="251" actId="20577"/>
        <pc:sldMkLst>
          <pc:docMk/>
          <pc:sldMk cId="473376845" sldId="531"/>
        </pc:sldMkLst>
        <pc:spChg chg="mod">
          <ac:chgData name="Tali Rouash" userId="21ae74ec1aaa5ff5" providerId="LiveId" clId="{9F3F9780-8565-4154-9B71-142F1BB5B918}" dt="2026-10-05T16:36:09.547" v="251" actId="20577"/>
          <ac:spMkLst>
            <pc:docMk/>
            <pc:sldMk cId="473376845" sldId="531"/>
            <ac:spMk id="3" creationId="{FA87B3B3-BF41-5F94-AC79-509FAFF3F3CB}"/>
          </ac:spMkLst>
        </pc:spChg>
      </pc:sldChg>
      <pc:sldChg chg="addSp delSp modSp add mod delAnim modAnim">
        <pc:chgData name="Tali Rouash" userId="21ae74ec1aaa5ff5" providerId="LiveId" clId="{9F3F9780-8565-4154-9B71-142F1BB5B918}" dt="2026-10-05T16:37:24.536" v="270"/>
        <pc:sldMkLst>
          <pc:docMk/>
          <pc:sldMk cId="3493205678" sldId="532"/>
        </pc:sldMkLst>
        <pc:picChg chg="add mod modCrop">
          <ac:chgData name="Tali Rouash" userId="21ae74ec1aaa5ff5" providerId="LiveId" clId="{9F3F9780-8565-4154-9B71-142F1BB5B918}" dt="2026-10-05T16:36:36.508" v="255" actId="732"/>
          <ac:picMkLst>
            <pc:docMk/>
            <pc:sldMk cId="3493205678" sldId="532"/>
            <ac:picMk id="4" creationId="{3EBA66D4-03DA-80A5-38B2-745719BCAFA7}"/>
          </ac:picMkLst>
        </pc:picChg>
        <pc:picChg chg="add mod modCrop">
          <ac:chgData name="Tali Rouash" userId="21ae74ec1aaa5ff5" providerId="LiveId" clId="{9F3F9780-8565-4154-9B71-142F1BB5B918}" dt="2026-10-05T16:36:46.588" v="259" actId="1076"/>
          <ac:picMkLst>
            <pc:docMk/>
            <pc:sldMk cId="3493205678" sldId="532"/>
            <ac:picMk id="5" creationId="{2FB144C9-3B73-B457-FA90-CE50490F9FC3}"/>
          </ac:picMkLst>
        </pc:picChg>
        <pc:picChg chg="add mod modCrop">
          <ac:chgData name="Tali Rouash" userId="21ae74ec1aaa5ff5" providerId="LiveId" clId="{9F3F9780-8565-4154-9B71-142F1BB5B918}" dt="2026-10-05T16:36:55.883" v="263" actId="1076"/>
          <ac:picMkLst>
            <pc:docMk/>
            <pc:sldMk cId="3493205678" sldId="532"/>
            <ac:picMk id="6" creationId="{45C2D417-1371-3467-BAE6-F547C7DCBC2C}"/>
          </ac:picMkLst>
        </pc:picChg>
        <pc:picChg chg="add mod modCrop">
          <ac:chgData name="Tali Rouash" userId="21ae74ec1aaa5ff5" providerId="LiveId" clId="{9F3F9780-8565-4154-9B71-142F1BB5B918}" dt="2026-10-05T16:37:04.983" v="267" actId="1076"/>
          <ac:picMkLst>
            <pc:docMk/>
            <pc:sldMk cId="3493205678" sldId="532"/>
            <ac:picMk id="7" creationId="{6788CA68-6F75-61BF-DC51-AD13AC2C7F85}"/>
          </ac:picMkLst>
        </pc:picChg>
        <pc:picChg chg="del">
          <ac:chgData name="Tali Rouash" userId="21ae74ec1aaa5ff5" providerId="LiveId" clId="{9F3F9780-8565-4154-9B71-142F1BB5B918}" dt="2026-10-05T16:36:13.119" v="252" actId="478"/>
          <ac:picMkLst>
            <pc:docMk/>
            <pc:sldMk cId="3493205678" sldId="532"/>
            <ac:picMk id="22" creationId="{E6BD7710-1DD1-D150-2DE3-B61C638D8E43}"/>
          </ac:picMkLst>
        </pc:picChg>
        <pc:picChg chg="del">
          <ac:chgData name="Tali Rouash" userId="21ae74ec1aaa5ff5" providerId="LiveId" clId="{9F3F9780-8565-4154-9B71-142F1BB5B918}" dt="2026-10-05T16:36:13.119" v="252" actId="478"/>
          <ac:picMkLst>
            <pc:docMk/>
            <pc:sldMk cId="3493205678" sldId="532"/>
            <ac:picMk id="23" creationId="{5DD41FDB-E565-4562-43DD-AE3A228B4E42}"/>
          </ac:picMkLst>
        </pc:picChg>
        <pc:picChg chg="del">
          <ac:chgData name="Tali Rouash" userId="21ae74ec1aaa5ff5" providerId="LiveId" clId="{9F3F9780-8565-4154-9B71-142F1BB5B918}" dt="2026-10-05T16:36:13.119" v="252" actId="478"/>
          <ac:picMkLst>
            <pc:docMk/>
            <pc:sldMk cId="3493205678" sldId="532"/>
            <ac:picMk id="24" creationId="{A481F78A-59E9-C300-5A69-FAC21F0D83B8}"/>
          </ac:picMkLst>
        </pc:picChg>
      </pc:sldChg>
      <pc:sldChg chg="addSp delSp modSp add mod delAnim modAnim">
        <pc:chgData name="Tali Rouash" userId="21ae74ec1aaa5ff5" providerId="LiveId" clId="{9F3F9780-8565-4154-9B71-142F1BB5B918}" dt="2026-10-05T16:38:49.812" v="291"/>
        <pc:sldMkLst>
          <pc:docMk/>
          <pc:sldMk cId="10345514" sldId="533"/>
        </pc:sldMkLst>
        <pc:picChg chg="del">
          <ac:chgData name="Tali Rouash" userId="21ae74ec1aaa5ff5" providerId="LiveId" clId="{9F3F9780-8565-4154-9B71-142F1BB5B918}" dt="2026-10-05T16:37:29.460" v="272" actId="478"/>
          <ac:picMkLst>
            <pc:docMk/>
            <pc:sldMk cId="10345514" sldId="533"/>
            <ac:picMk id="4" creationId="{CD52730F-F0FD-7C41-9935-3EF7F8A5B6DC}"/>
          </ac:picMkLst>
        </pc:picChg>
        <pc:picChg chg="del">
          <ac:chgData name="Tali Rouash" userId="21ae74ec1aaa5ff5" providerId="LiveId" clId="{9F3F9780-8565-4154-9B71-142F1BB5B918}" dt="2026-10-05T16:37:29.460" v="272" actId="478"/>
          <ac:picMkLst>
            <pc:docMk/>
            <pc:sldMk cId="10345514" sldId="533"/>
            <ac:picMk id="5" creationId="{48E74C10-190C-299C-0297-20C5AE010862}"/>
          </ac:picMkLst>
        </pc:picChg>
        <pc:picChg chg="del">
          <ac:chgData name="Tali Rouash" userId="21ae74ec1aaa5ff5" providerId="LiveId" clId="{9F3F9780-8565-4154-9B71-142F1BB5B918}" dt="2026-10-05T16:37:29.460" v="272" actId="478"/>
          <ac:picMkLst>
            <pc:docMk/>
            <pc:sldMk cId="10345514" sldId="533"/>
            <ac:picMk id="6" creationId="{DA309057-EE1E-6C7E-E52A-A8F391F32599}"/>
          </ac:picMkLst>
        </pc:picChg>
        <pc:picChg chg="del">
          <ac:chgData name="Tali Rouash" userId="21ae74ec1aaa5ff5" providerId="LiveId" clId="{9F3F9780-8565-4154-9B71-142F1BB5B918}" dt="2026-10-05T16:37:29.460" v="272" actId="478"/>
          <ac:picMkLst>
            <pc:docMk/>
            <pc:sldMk cId="10345514" sldId="533"/>
            <ac:picMk id="7" creationId="{41C0FD45-0358-B126-FA52-BF4D6C805E17}"/>
          </ac:picMkLst>
        </pc:picChg>
        <pc:picChg chg="add mod modCrop">
          <ac:chgData name="Tali Rouash" userId="21ae74ec1aaa5ff5" providerId="LiveId" clId="{9F3F9780-8565-4154-9B71-142F1BB5B918}" dt="2026-10-05T16:37:49.550" v="275" actId="732"/>
          <ac:picMkLst>
            <pc:docMk/>
            <pc:sldMk cId="10345514" sldId="533"/>
            <ac:picMk id="8" creationId="{F1FCCD4D-D253-81D5-0B9A-F704B637E5B1}"/>
          </ac:picMkLst>
        </pc:picChg>
        <pc:picChg chg="add mod modCrop">
          <ac:chgData name="Tali Rouash" userId="21ae74ec1aaa5ff5" providerId="LiveId" clId="{9F3F9780-8565-4154-9B71-142F1BB5B918}" dt="2026-10-05T16:38:26.111" v="283" actId="1076"/>
          <ac:picMkLst>
            <pc:docMk/>
            <pc:sldMk cId="10345514" sldId="533"/>
            <ac:picMk id="9" creationId="{FAC9C09F-C140-9DAC-9D76-84ACF5FD830D}"/>
          </ac:picMkLst>
        </pc:picChg>
        <pc:picChg chg="add mod modCrop">
          <ac:chgData name="Tali Rouash" userId="21ae74ec1aaa5ff5" providerId="LiveId" clId="{9F3F9780-8565-4154-9B71-142F1BB5B918}" dt="2026-10-05T16:38:27.471" v="284" actId="1076"/>
          <ac:picMkLst>
            <pc:docMk/>
            <pc:sldMk cId="10345514" sldId="533"/>
            <ac:picMk id="10" creationId="{540F935C-3EEF-730E-CFB7-D380CB03E71D}"/>
          </ac:picMkLst>
        </pc:picChg>
        <pc:picChg chg="add mod modCrop">
          <ac:chgData name="Tali Rouash" userId="21ae74ec1aaa5ff5" providerId="LiveId" clId="{9F3F9780-8565-4154-9B71-142F1BB5B918}" dt="2026-10-05T16:38:38.021" v="288" actId="1076"/>
          <ac:picMkLst>
            <pc:docMk/>
            <pc:sldMk cId="10345514" sldId="533"/>
            <ac:picMk id="11" creationId="{596D8D04-DBC6-1DA1-8A4D-E214A302C4F0}"/>
          </ac:picMkLst>
        </pc:picChg>
      </pc:sldChg>
      <pc:sldChg chg="addSp delSp modSp add mod delAnim">
        <pc:chgData name="Tali Rouash" userId="21ae74ec1aaa5ff5" providerId="LiveId" clId="{9F3F9780-8565-4154-9B71-142F1BB5B918}" dt="2026-10-05T16:39:50.275" v="303" actId="732"/>
        <pc:sldMkLst>
          <pc:docMk/>
          <pc:sldMk cId="3878856705" sldId="534"/>
        </pc:sldMkLst>
        <pc:picChg chg="add mod modCrop">
          <ac:chgData name="Tali Rouash" userId="21ae74ec1aaa5ff5" providerId="LiveId" clId="{9F3F9780-8565-4154-9B71-142F1BB5B918}" dt="2026-10-05T16:39:26.071" v="296" actId="732"/>
          <ac:picMkLst>
            <pc:docMk/>
            <pc:sldMk cId="3878856705" sldId="534"/>
            <ac:picMk id="4" creationId="{DE063F00-BC54-E189-C4E1-12B61174BAD5}"/>
          </ac:picMkLst>
        </pc:picChg>
        <pc:picChg chg="add mod modCrop">
          <ac:chgData name="Tali Rouash" userId="21ae74ec1aaa5ff5" providerId="LiveId" clId="{9F3F9780-8565-4154-9B71-142F1BB5B918}" dt="2026-10-05T16:39:37.866" v="300" actId="1076"/>
          <ac:picMkLst>
            <pc:docMk/>
            <pc:sldMk cId="3878856705" sldId="534"/>
            <ac:picMk id="5" creationId="{D6B15895-4932-9356-E9D1-2D5833D2AEC7}"/>
          </ac:picMkLst>
        </pc:picChg>
        <pc:picChg chg="add mod modCrop">
          <ac:chgData name="Tali Rouash" userId="21ae74ec1aaa5ff5" providerId="LiveId" clId="{9F3F9780-8565-4154-9B71-142F1BB5B918}" dt="2026-10-05T16:39:50.275" v="303" actId="732"/>
          <ac:picMkLst>
            <pc:docMk/>
            <pc:sldMk cId="3878856705" sldId="534"/>
            <ac:picMk id="6" creationId="{E1B8F54A-1F7A-C6FA-8D04-F521208F0EB1}"/>
          </ac:picMkLst>
        </pc:picChg>
        <pc:picChg chg="del">
          <ac:chgData name="Tali Rouash" userId="21ae74ec1aaa5ff5" providerId="LiveId" clId="{9F3F9780-8565-4154-9B71-142F1BB5B918}" dt="2026-10-05T16:39:15.352" v="293" actId="478"/>
          <ac:picMkLst>
            <pc:docMk/>
            <pc:sldMk cId="3878856705" sldId="534"/>
            <ac:picMk id="8" creationId="{9BC44087-80CA-0C61-9FF1-F95AE55BD69C}"/>
          </ac:picMkLst>
        </pc:picChg>
        <pc:picChg chg="del">
          <ac:chgData name="Tali Rouash" userId="21ae74ec1aaa5ff5" providerId="LiveId" clId="{9F3F9780-8565-4154-9B71-142F1BB5B918}" dt="2026-10-05T16:39:15.352" v="293" actId="478"/>
          <ac:picMkLst>
            <pc:docMk/>
            <pc:sldMk cId="3878856705" sldId="534"/>
            <ac:picMk id="9" creationId="{23813EC7-CDA8-6520-B79E-5C6806338733}"/>
          </ac:picMkLst>
        </pc:picChg>
        <pc:picChg chg="del">
          <ac:chgData name="Tali Rouash" userId="21ae74ec1aaa5ff5" providerId="LiveId" clId="{9F3F9780-8565-4154-9B71-142F1BB5B918}" dt="2026-10-05T16:39:15.352" v="293" actId="478"/>
          <ac:picMkLst>
            <pc:docMk/>
            <pc:sldMk cId="3878856705" sldId="534"/>
            <ac:picMk id="10" creationId="{81609FF9-8844-900C-8135-21CBC8BFA7F4}"/>
          </ac:picMkLst>
        </pc:picChg>
        <pc:picChg chg="del">
          <ac:chgData name="Tali Rouash" userId="21ae74ec1aaa5ff5" providerId="LiveId" clId="{9F3F9780-8565-4154-9B71-142F1BB5B918}" dt="2026-10-05T16:39:15.352" v="293" actId="478"/>
          <ac:picMkLst>
            <pc:docMk/>
            <pc:sldMk cId="3878856705" sldId="534"/>
            <ac:picMk id="11" creationId="{3C775EF0-6528-6BE1-3250-6C5D479F0396}"/>
          </ac:picMkLst>
        </pc:picChg>
      </pc:sldChg>
      <pc:sldChg chg="addSp delSp modSp add mod modAnim">
        <pc:chgData name="Tali Rouash" userId="21ae74ec1aaa5ff5" providerId="LiveId" clId="{9F3F9780-8565-4154-9B71-142F1BB5B918}" dt="2026-10-05T16:40:47.232" v="318" actId="1076"/>
        <pc:sldMkLst>
          <pc:docMk/>
          <pc:sldMk cId="2804600902" sldId="535"/>
        </pc:sldMkLst>
        <pc:picChg chg="del">
          <ac:chgData name="Tali Rouash" userId="21ae74ec1aaa5ff5" providerId="LiveId" clId="{9F3F9780-8565-4154-9B71-142F1BB5B918}" dt="2026-10-05T16:39:59.084" v="305" actId="478"/>
          <ac:picMkLst>
            <pc:docMk/>
            <pc:sldMk cId="2804600902" sldId="535"/>
            <ac:picMk id="5" creationId="{8C4C196E-0776-88D2-BBEF-798D98D77C56}"/>
          </ac:picMkLst>
        </pc:picChg>
        <pc:picChg chg="del">
          <ac:chgData name="Tali Rouash" userId="21ae74ec1aaa5ff5" providerId="LiveId" clId="{9F3F9780-8565-4154-9B71-142F1BB5B918}" dt="2026-10-05T16:39:59.796" v="306" actId="478"/>
          <ac:picMkLst>
            <pc:docMk/>
            <pc:sldMk cId="2804600902" sldId="535"/>
            <ac:picMk id="6" creationId="{104016FD-95A2-5A78-1859-3840EAAF7BC0}"/>
          </ac:picMkLst>
        </pc:picChg>
        <pc:picChg chg="add del">
          <ac:chgData name="Tali Rouash" userId="21ae74ec1aaa5ff5" providerId="LiveId" clId="{9F3F9780-8565-4154-9B71-142F1BB5B918}" dt="2026-10-05T16:40:03.735" v="308" actId="478"/>
          <ac:picMkLst>
            <pc:docMk/>
            <pc:sldMk cId="2804600902" sldId="535"/>
            <ac:picMk id="7" creationId="{2813E355-31F5-14D2-D103-29884A953127}"/>
          </ac:picMkLst>
        </pc:picChg>
        <pc:picChg chg="add mod modCrop">
          <ac:chgData name="Tali Rouash" userId="21ae74ec1aaa5ff5" providerId="LiveId" clId="{9F3F9780-8565-4154-9B71-142F1BB5B918}" dt="2026-10-05T16:40:21.090" v="311" actId="732"/>
          <ac:picMkLst>
            <pc:docMk/>
            <pc:sldMk cId="2804600902" sldId="535"/>
            <ac:picMk id="9" creationId="{64FC07B3-D26B-369D-D1A3-6CF8121AEEF9}"/>
          </ac:picMkLst>
        </pc:picChg>
        <pc:picChg chg="add mod modCrop">
          <ac:chgData name="Tali Rouash" userId="21ae74ec1aaa5ff5" providerId="LiveId" clId="{9F3F9780-8565-4154-9B71-142F1BB5B918}" dt="2026-10-05T16:40:47.232" v="318" actId="1076"/>
          <ac:picMkLst>
            <pc:docMk/>
            <pc:sldMk cId="2804600902" sldId="535"/>
            <ac:picMk id="10" creationId="{51004AF8-B481-B4BC-754E-87596CFBC63D}"/>
          </ac:picMkLst>
        </pc:picChg>
      </pc:sldChg>
      <pc:sldChg chg="modSp add mod">
        <pc:chgData name="Tali Rouash" userId="21ae74ec1aaa5ff5" providerId="LiveId" clId="{9F3F9780-8565-4154-9B71-142F1BB5B918}" dt="2026-10-05T16:41:48.106" v="386" actId="14100"/>
        <pc:sldMkLst>
          <pc:docMk/>
          <pc:sldMk cId="2446232433" sldId="536"/>
        </pc:sldMkLst>
        <pc:spChg chg="mod">
          <ac:chgData name="Tali Rouash" userId="21ae74ec1aaa5ff5" providerId="LiveId" clId="{9F3F9780-8565-4154-9B71-142F1BB5B918}" dt="2026-10-05T16:41:19.008" v="325" actId="20577"/>
          <ac:spMkLst>
            <pc:docMk/>
            <pc:sldMk cId="2446232433" sldId="536"/>
            <ac:spMk id="3" creationId="{537D0DB6-A10E-A229-7603-840778E03350}"/>
          </ac:spMkLst>
        </pc:spChg>
        <pc:spChg chg="mod">
          <ac:chgData name="Tali Rouash" userId="21ae74ec1aaa5ff5" providerId="LiveId" clId="{9F3F9780-8565-4154-9B71-142F1BB5B918}" dt="2026-10-05T16:41:48.106" v="386" actId="14100"/>
          <ac:spMkLst>
            <pc:docMk/>
            <pc:sldMk cId="2446232433" sldId="536"/>
            <ac:spMk id="5" creationId="{098CDA1F-40F7-DD65-34DE-0C4CF6510843}"/>
          </ac:spMkLst>
        </pc:spChg>
      </pc:sldChg>
      <pc:sldChg chg="modSp add mod">
        <pc:chgData name="Tali Rouash" userId="21ae74ec1aaa5ff5" providerId="LiveId" clId="{9F3F9780-8565-4154-9B71-142F1BB5B918}" dt="2026-10-05T16:42:01.479" v="393" actId="20577"/>
        <pc:sldMkLst>
          <pc:docMk/>
          <pc:sldMk cId="2218842902" sldId="537"/>
        </pc:sldMkLst>
        <pc:spChg chg="mod">
          <ac:chgData name="Tali Rouash" userId="21ae74ec1aaa5ff5" providerId="LiveId" clId="{9F3F9780-8565-4154-9B71-142F1BB5B918}" dt="2026-10-05T16:42:01.479" v="393" actId="20577"/>
          <ac:spMkLst>
            <pc:docMk/>
            <pc:sldMk cId="2218842902" sldId="537"/>
            <ac:spMk id="3" creationId="{0A8499D3-9342-EE2A-14EF-57F8E0D99B76}"/>
          </ac:spMkLst>
        </pc:spChg>
      </pc:sldChg>
      <pc:sldChg chg="addSp delSp modSp add mod delAnim modAnim">
        <pc:chgData name="Tali Rouash" userId="21ae74ec1aaa5ff5" providerId="LiveId" clId="{9F3F9780-8565-4154-9B71-142F1BB5B918}" dt="2026-10-06T02:05:14.822" v="410"/>
        <pc:sldMkLst>
          <pc:docMk/>
          <pc:sldMk cId="3208490590" sldId="538"/>
        </pc:sldMkLst>
        <pc:picChg chg="add mod">
          <ac:chgData name="Tali Rouash" userId="21ae74ec1aaa5ff5" providerId="LiveId" clId="{9F3F9780-8565-4154-9B71-142F1BB5B918}" dt="2026-10-06T02:04:03.956" v="397"/>
          <ac:picMkLst>
            <pc:docMk/>
            <pc:sldMk cId="3208490590" sldId="538"/>
            <ac:picMk id="4" creationId="{CA78E18C-19B3-A12B-790D-422C51DF6FED}"/>
          </ac:picMkLst>
        </pc:picChg>
        <pc:picChg chg="add mod modCrop">
          <ac:chgData name="Tali Rouash" userId="21ae74ec1aaa5ff5" providerId="LiveId" clId="{9F3F9780-8565-4154-9B71-142F1BB5B918}" dt="2026-10-06T02:04:33.861" v="401" actId="732"/>
          <ac:picMkLst>
            <pc:docMk/>
            <pc:sldMk cId="3208490590" sldId="538"/>
            <ac:picMk id="6" creationId="{1A6485DA-072A-7299-9EFE-63063192896E}"/>
          </ac:picMkLst>
        </pc:picChg>
        <pc:picChg chg="add mod modCrop">
          <ac:chgData name="Tali Rouash" userId="21ae74ec1aaa5ff5" providerId="LiveId" clId="{9F3F9780-8565-4154-9B71-142F1BB5B918}" dt="2026-10-06T02:04:44.414" v="404" actId="732"/>
          <ac:picMkLst>
            <pc:docMk/>
            <pc:sldMk cId="3208490590" sldId="538"/>
            <ac:picMk id="7" creationId="{D55E54BC-606F-4D46-B4BE-E8C9B8CF1561}"/>
          </ac:picMkLst>
        </pc:picChg>
        <pc:picChg chg="add mod modCrop">
          <ac:chgData name="Tali Rouash" userId="21ae74ec1aaa5ff5" providerId="LiveId" clId="{9F3F9780-8565-4154-9B71-142F1BB5B918}" dt="2026-10-06T02:04:54.256" v="407" actId="732"/>
          <ac:picMkLst>
            <pc:docMk/>
            <pc:sldMk cId="3208490590" sldId="538"/>
            <ac:picMk id="8" creationId="{443FB0CA-474A-BA4E-88CF-06D20F2FADF7}"/>
          </ac:picMkLst>
        </pc:picChg>
        <pc:picChg chg="del">
          <ac:chgData name="Tali Rouash" userId="21ae74ec1aaa5ff5" providerId="LiveId" clId="{9F3F9780-8565-4154-9B71-142F1BB5B918}" dt="2026-10-05T16:42:05.194" v="394" actId="478"/>
          <ac:picMkLst>
            <pc:docMk/>
            <pc:sldMk cId="3208490590" sldId="538"/>
            <ac:picMk id="22" creationId="{7E7D5545-01F9-8004-8667-4EA5430B02AF}"/>
          </ac:picMkLst>
        </pc:picChg>
        <pc:picChg chg="del">
          <ac:chgData name="Tali Rouash" userId="21ae74ec1aaa5ff5" providerId="LiveId" clId="{9F3F9780-8565-4154-9B71-142F1BB5B918}" dt="2026-10-05T16:42:05.194" v="394" actId="478"/>
          <ac:picMkLst>
            <pc:docMk/>
            <pc:sldMk cId="3208490590" sldId="538"/>
            <ac:picMk id="23" creationId="{AECFED0B-8ADA-B9AC-2DAC-F16DE84EA261}"/>
          </ac:picMkLst>
        </pc:picChg>
        <pc:picChg chg="del">
          <ac:chgData name="Tali Rouash" userId="21ae74ec1aaa5ff5" providerId="LiveId" clId="{9F3F9780-8565-4154-9B71-142F1BB5B918}" dt="2026-10-05T16:42:05.194" v="394" actId="478"/>
          <ac:picMkLst>
            <pc:docMk/>
            <pc:sldMk cId="3208490590" sldId="538"/>
            <ac:picMk id="24" creationId="{0DCD94AC-F9CD-BB93-C560-C809B1D1CCB1}"/>
          </ac:picMkLst>
        </pc:picChg>
      </pc:sldChg>
      <pc:sldChg chg="addSp delSp modSp add mod delAnim modAnim">
        <pc:chgData name="Tali Rouash" userId="21ae74ec1aaa5ff5" providerId="LiveId" clId="{9F3F9780-8565-4154-9B71-142F1BB5B918}" dt="2026-10-06T02:06:05.440" v="427"/>
        <pc:sldMkLst>
          <pc:docMk/>
          <pc:sldMk cId="2005879261" sldId="539"/>
        </pc:sldMkLst>
        <pc:picChg chg="del">
          <ac:chgData name="Tali Rouash" userId="21ae74ec1aaa5ff5" providerId="LiveId" clId="{9F3F9780-8565-4154-9B71-142F1BB5B918}" dt="2026-10-06T02:05:19.193" v="412" actId="478"/>
          <ac:picMkLst>
            <pc:docMk/>
            <pc:sldMk cId="2005879261" sldId="539"/>
            <ac:picMk id="4" creationId="{B3151E8D-1175-17E7-8BC4-FF61B3A93421}"/>
          </ac:picMkLst>
        </pc:picChg>
        <pc:picChg chg="add mod modCrop">
          <ac:chgData name="Tali Rouash" userId="21ae74ec1aaa5ff5" providerId="LiveId" clId="{9F3F9780-8565-4154-9B71-142F1BB5B918}" dt="2026-10-06T02:05:29.894" v="415" actId="732"/>
          <ac:picMkLst>
            <pc:docMk/>
            <pc:sldMk cId="2005879261" sldId="539"/>
            <ac:picMk id="5" creationId="{FF20BA4F-9B5E-F1AB-0F19-5BAE8AB2AA53}"/>
          </ac:picMkLst>
        </pc:picChg>
        <pc:picChg chg="del">
          <ac:chgData name="Tali Rouash" userId="21ae74ec1aaa5ff5" providerId="LiveId" clId="{9F3F9780-8565-4154-9B71-142F1BB5B918}" dt="2026-10-06T02:05:19.193" v="412" actId="478"/>
          <ac:picMkLst>
            <pc:docMk/>
            <pc:sldMk cId="2005879261" sldId="539"/>
            <ac:picMk id="6" creationId="{59500166-FCE1-0B2E-06D3-D9EBB49ABFA2}"/>
          </ac:picMkLst>
        </pc:picChg>
        <pc:picChg chg="del">
          <ac:chgData name="Tali Rouash" userId="21ae74ec1aaa5ff5" providerId="LiveId" clId="{9F3F9780-8565-4154-9B71-142F1BB5B918}" dt="2026-10-06T02:05:19.193" v="412" actId="478"/>
          <ac:picMkLst>
            <pc:docMk/>
            <pc:sldMk cId="2005879261" sldId="539"/>
            <ac:picMk id="7" creationId="{B45B97CE-D3B0-7474-0B38-B3DE86924B8F}"/>
          </ac:picMkLst>
        </pc:picChg>
        <pc:picChg chg="del">
          <ac:chgData name="Tali Rouash" userId="21ae74ec1aaa5ff5" providerId="LiveId" clId="{9F3F9780-8565-4154-9B71-142F1BB5B918}" dt="2026-10-06T02:05:19.193" v="412" actId="478"/>
          <ac:picMkLst>
            <pc:docMk/>
            <pc:sldMk cId="2005879261" sldId="539"/>
            <ac:picMk id="8" creationId="{391F3824-11D8-A95D-27FE-AB611319CE58}"/>
          </ac:picMkLst>
        </pc:picChg>
        <pc:picChg chg="add mod modCrop">
          <ac:chgData name="Tali Rouash" userId="21ae74ec1aaa5ff5" providerId="LiveId" clId="{9F3F9780-8565-4154-9B71-142F1BB5B918}" dt="2026-10-06T02:05:55.414" v="423" actId="1076"/>
          <ac:picMkLst>
            <pc:docMk/>
            <pc:sldMk cId="2005879261" sldId="539"/>
            <ac:picMk id="9" creationId="{D6F379DC-123C-7DA7-6431-5B930D5CF28B}"/>
          </ac:picMkLst>
        </pc:picChg>
        <pc:picChg chg="add mod modCrop">
          <ac:chgData name="Tali Rouash" userId="21ae74ec1aaa5ff5" providerId="LiveId" clId="{9F3F9780-8565-4154-9B71-142F1BB5B918}" dt="2026-10-06T02:05:58.952" v="425" actId="1076"/>
          <ac:picMkLst>
            <pc:docMk/>
            <pc:sldMk cId="2005879261" sldId="539"/>
            <ac:picMk id="10" creationId="{475BBE8C-86B5-3BF8-F222-594B74B9AFB4}"/>
          </ac:picMkLst>
        </pc:picChg>
      </pc:sldChg>
      <pc:sldChg chg="addSp delSp modSp add mod delAnim modAnim">
        <pc:chgData name="Tali Rouash" userId="21ae74ec1aaa5ff5" providerId="LiveId" clId="{9F3F9780-8565-4154-9B71-142F1BB5B918}" dt="2026-10-06T02:11:20.392" v="500" actId="1076"/>
        <pc:sldMkLst>
          <pc:docMk/>
          <pc:sldMk cId="3301190640" sldId="540"/>
        </pc:sldMkLst>
        <pc:spChg chg="add mod">
          <ac:chgData name="Tali Rouash" userId="21ae74ec1aaa5ff5" providerId="LiveId" clId="{9F3F9780-8565-4154-9B71-142F1BB5B918}" dt="2026-10-06T02:11:20.392" v="500" actId="1076"/>
          <ac:spMkLst>
            <pc:docMk/>
            <pc:sldMk cId="3301190640" sldId="540"/>
            <ac:spMk id="12" creationId="{9C485FD4-E9A9-9F76-44C2-D9AA40F218EE}"/>
          </ac:spMkLst>
        </pc:spChg>
        <pc:spChg chg="add del">
          <ac:chgData name="Tali Rouash" userId="21ae74ec1aaa5ff5" providerId="LiveId" clId="{9F3F9780-8565-4154-9B71-142F1BB5B918}" dt="2026-10-06T02:09:02.669" v="482" actId="22"/>
          <ac:spMkLst>
            <pc:docMk/>
            <pc:sldMk cId="3301190640" sldId="540"/>
            <ac:spMk id="14" creationId="{F0F377F3-CAFA-6E7D-1926-7C4329DEDEAA}"/>
          </ac:spMkLst>
        </pc:spChg>
        <pc:picChg chg="add mod modCrop">
          <ac:chgData name="Tali Rouash" userId="21ae74ec1aaa5ff5" providerId="LiveId" clId="{9F3F9780-8565-4154-9B71-142F1BB5B918}" dt="2026-10-06T02:07:10.244" v="442"/>
          <ac:picMkLst>
            <pc:docMk/>
            <pc:sldMk cId="3301190640" sldId="540"/>
            <ac:picMk id="4" creationId="{EBE47F7E-3B91-9882-8C1F-E9EF5C658598}"/>
          </ac:picMkLst>
        </pc:picChg>
        <pc:picChg chg="del">
          <ac:chgData name="Tali Rouash" userId="21ae74ec1aaa5ff5" providerId="LiveId" clId="{9F3F9780-8565-4154-9B71-142F1BB5B918}" dt="2026-10-06T02:06:23.314" v="429" actId="478"/>
          <ac:picMkLst>
            <pc:docMk/>
            <pc:sldMk cId="3301190640" sldId="540"/>
            <ac:picMk id="5" creationId="{3BE71C90-4663-FEB7-3B38-3DF86C730000}"/>
          </ac:picMkLst>
        </pc:picChg>
        <pc:picChg chg="add del mod">
          <ac:chgData name="Tali Rouash" userId="21ae74ec1aaa5ff5" providerId="LiveId" clId="{9F3F9780-8565-4154-9B71-142F1BB5B918}" dt="2026-10-06T02:07:05.219" v="441" actId="478"/>
          <ac:picMkLst>
            <pc:docMk/>
            <pc:sldMk cId="3301190640" sldId="540"/>
            <ac:picMk id="6" creationId="{F6BF9339-FC53-98A6-771F-47084E28F3BC}"/>
          </ac:picMkLst>
        </pc:picChg>
        <pc:picChg chg="add mod modCrop">
          <ac:chgData name="Tali Rouash" userId="21ae74ec1aaa5ff5" providerId="LiveId" clId="{9F3F9780-8565-4154-9B71-142F1BB5B918}" dt="2026-10-06T02:07:23.632" v="446" actId="1076"/>
          <ac:picMkLst>
            <pc:docMk/>
            <pc:sldMk cId="3301190640" sldId="540"/>
            <ac:picMk id="7" creationId="{1D9597E2-492A-39C4-1A32-E54A7E88AEFF}"/>
          </ac:picMkLst>
        </pc:picChg>
        <pc:picChg chg="add mod modCrop">
          <ac:chgData name="Tali Rouash" userId="21ae74ec1aaa5ff5" providerId="LiveId" clId="{9F3F9780-8565-4154-9B71-142F1BB5B918}" dt="2026-10-06T02:07:30.697" v="449" actId="732"/>
          <ac:picMkLst>
            <pc:docMk/>
            <pc:sldMk cId="3301190640" sldId="540"/>
            <ac:picMk id="8" creationId="{459814C8-68AD-19D4-53A6-168E89B7E7D7}"/>
          </ac:picMkLst>
        </pc:picChg>
        <pc:picChg chg="del">
          <ac:chgData name="Tali Rouash" userId="21ae74ec1aaa5ff5" providerId="LiveId" clId="{9F3F9780-8565-4154-9B71-142F1BB5B918}" dt="2026-10-06T02:06:23.314" v="429" actId="478"/>
          <ac:picMkLst>
            <pc:docMk/>
            <pc:sldMk cId="3301190640" sldId="540"/>
            <ac:picMk id="9" creationId="{456DADE9-9BFA-8C44-65A4-7413C5853CC2}"/>
          </ac:picMkLst>
        </pc:picChg>
        <pc:picChg chg="del">
          <ac:chgData name="Tali Rouash" userId="21ae74ec1aaa5ff5" providerId="LiveId" clId="{9F3F9780-8565-4154-9B71-142F1BB5B918}" dt="2026-10-06T02:06:23.314" v="429" actId="478"/>
          <ac:picMkLst>
            <pc:docMk/>
            <pc:sldMk cId="3301190640" sldId="540"/>
            <ac:picMk id="10" creationId="{7AAD4CE8-004A-DDE1-C0E5-6316668C19FE}"/>
          </ac:picMkLst>
        </pc:picChg>
        <pc:picChg chg="add mod">
          <ac:chgData name="Tali Rouash" userId="21ae74ec1aaa5ff5" providerId="LiveId" clId="{9F3F9780-8565-4154-9B71-142F1BB5B918}" dt="2026-10-06T02:11:17.744" v="499" actId="1076"/>
          <ac:picMkLst>
            <pc:docMk/>
            <pc:sldMk cId="3301190640" sldId="540"/>
            <ac:picMk id="15" creationId="{5CE331CE-4345-98DD-5E21-836337D1ADB5}"/>
          </ac:picMkLst>
        </pc:picChg>
        <pc:picChg chg="add mod">
          <ac:chgData name="Tali Rouash" userId="21ae74ec1aaa5ff5" providerId="LiveId" clId="{9F3F9780-8565-4154-9B71-142F1BB5B918}" dt="2026-10-06T02:11:17.744" v="499" actId="1076"/>
          <ac:picMkLst>
            <pc:docMk/>
            <pc:sldMk cId="3301190640" sldId="540"/>
            <ac:picMk id="16" creationId="{5075064D-51B0-705E-77E7-B702D8034C98}"/>
          </ac:picMkLst>
        </pc:picChg>
        <pc:picChg chg="add mod">
          <ac:chgData name="Tali Rouash" userId="21ae74ec1aaa5ff5" providerId="LiveId" clId="{9F3F9780-8565-4154-9B71-142F1BB5B918}" dt="2026-10-06T02:11:17.744" v="499" actId="1076"/>
          <ac:picMkLst>
            <pc:docMk/>
            <pc:sldMk cId="3301190640" sldId="540"/>
            <ac:picMk id="17" creationId="{9FD0190C-E952-77B7-81B3-10E8E9254B7B}"/>
          </ac:picMkLst>
        </pc:picChg>
        <pc:picChg chg="add mod">
          <ac:chgData name="Tali Rouash" userId="21ae74ec1aaa5ff5" providerId="LiveId" clId="{9F3F9780-8565-4154-9B71-142F1BB5B918}" dt="2026-10-06T02:11:17.744" v="499" actId="1076"/>
          <ac:picMkLst>
            <pc:docMk/>
            <pc:sldMk cId="3301190640" sldId="540"/>
            <ac:picMk id="19" creationId="{41F1B3D2-13F6-8C17-62E8-EC6AF2CB0346}"/>
          </ac:picMkLst>
        </pc:picChg>
        <pc:picChg chg="add del mod">
          <ac:chgData name="Tali Rouash" userId="21ae74ec1aaa5ff5" providerId="LiveId" clId="{9F3F9780-8565-4154-9B71-142F1BB5B918}" dt="2026-10-06T02:11:10.221" v="498" actId="478"/>
          <ac:picMkLst>
            <pc:docMk/>
            <pc:sldMk cId="3301190640" sldId="540"/>
            <ac:picMk id="20" creationId="{72669C1D-055A-D2A3-F32B-40DB47C5BF9F}"/>
          </ac:picMkLst>
        </pc:picChg>
      </pc:sldChg>
      <pc:sldChg chg="modSp add mod">
        <pc:chgData name="Tali Rouash" userId="21ae74ec1aaa5ff5" providerId="LiveId" clId="{9F3F9780-8565-4154-9B71-142F1BB5B918}" dt="2026-10-06T02:06:38.231" v="436" actId="6549"/>
        <pc:sldMkLst>
          <pc:docMk/>
          <pc:sldMk cId="3966441600" sldId="541"/>
        </pc:sldMkLst>
        <pc:spChg chg="mod">
          <ac:chgData name="Tali Rouash" userId="21ae74ec1aaa5ff5" providerId="LiveId" clId="{9F3F9780-8565-4154-9B71-142F1BB5B918}" dt="2026-10-06T02:06:38.231" v="436" actId="6549"/>
          <ac:spMkLst>
            <pc:docMk/>
            <pc:sldMk cId="3966441600" sldId="541"/>
            <ac:spMk id="3" creationId="{725879A1-86FA-A38D-0631-EBD3DC9C3B31}"/>
          </ac:spMkLst>
        </pc:spChg>
      </pc:sldChg>
      <pc:sldChg chg="modSp add mod">
        <pc:chgData name="Tali Rouash" userId="21ae74ec1aaa5ff5" providerId="LiveId" clId="{9F3F9780-8565-4154-9B71-142F1BB5B918}" dt="2026-10-06T02:11:06.397" v="497" actId="20577"/>
        <pc:sldMkLst>
          <pc:docMk/>
          <pc:sldMk cId="3935177491" sldId="542"/>
        </pc:sldMkLst>
        <pc:spChg chg="mod">
          <ac:chgData name="Tali Rouash" userId="21ae74ec1aaa5ff5" providerId="LiveId" clId="{9F3F9780-8565-4154-9B71-142F1BB5B918}" dt="2026-10-06T02:11:06.397" v="497" actId="20577"/>
          <ac:spMkLst>
            <pc:docMk/>
            <pc:sldMk cId="3935177491" sldId="542"/>
            <ac:spMk id="3" creationId="{58846506-D364-B555-F56E-76FF89DA852E}"/>
          </ac:spMkLst>
        </pc:spChg>
      </pc:sldChg>
      <pc:sldChg chg="addSp delSp modSp add mod delAnim modAnim">
        <pc:chgData name="Tali Rouash" userId="21ae74ec1aaa5ff5" providerId="LiveId" clId="{9F3F9780-8565-4154-9B71-142F1BB5B918}" dt="2026-10-06T02:12:37.652" v="525"/>
        <pc:sldMkLst>
          <pc:docMk/>
          <pc:sldMk cId="1035925266" sldId="543"/>
        </pc:sldMkLst>
        <pc:spChg chg="mod">
          <ac:chgData name="Tali Rouash" userId="21ae74ec1aaa5ff5" providerId="LiveId" clId="{9F3F9780-8565-4154-9B71-142F1BB5B918}" dt="2026-10-06T02:11:36.095" v="508" actId="14100"/>
          <ac:spMkLst>
            <pc:docMk/>
            <pc:sldMk cId="1035925266" sldId="543"/>
            <ac:spMk id="12" creationId="{7EE18E11-F555-3FE9-F8E8-C809A32E4852}"/>
          </ac:spMkLst>
        </pc:spChg>
        <pc:picChg chg="del">
          <ac:chgData name="Tali Rouash" userId="21ae74ec1aaa5ff5" providerId="LiveId" clId="{9F3F9780-8565-4154-9B71-142F1BB5B918}" dt="2026-10-06T02:11:56.720" v="510" actId="478"/>
          <ac:picMkLst>
            <pc:docMk/>
            <pc:sldMk cId="1035925266" sldId="543"/>
            <ac:picMk id="4" creationId="{6D8FC234-AE50-6343-779D-CBD72EC3D11B}"/>
          </ac:picMkLst>
        </pc:picChg>
        <pc:picChg chg="add mod modCrop">
          <ac:chgData name="Tali Rouash" userId="21ae74ec1aaa5ff5" providerId="LiveId" clId="{9F3F9780-8565-4154-9B71-142F1BB5B918}" dt="2026-10-06T02:12:10.299" v="515" actId="732"/>
          <ac:picMkLst>
            <pc:docMk/>
            <pc:sldMk cId="1035925266" sldId="543"/>
            <ac:picMk id="5" creationId="{98CE09E7-359A-C597-EA9A-C2D30D7B7519}"/>
          </ac:picMkLst>
        </pc:picChg>
        <pc:picChg chg="add mod modCrop">
          <ac:chgData name="Tali Rouash" userId="21ae74ec1aaa5ff5" providerId="LiveId" clId="{9F3F9780-8565-4154-9B71-142F1BB5B918}" dt="2026-10-06T02:12:22.957" v="519" actId="1076"/>
          <ac:picMkLst>
            <pc:docMk/>
            <pc:sldMk cId="1035925266" sldId="543"/>
            <ac:picMk id="6" creationId="{0A43172B-CEA1-1291-6202-9B3B4BB56DFA}"/>
          </ac:picMkLst>
        </pc:picChg>
        <pc:picChg chg="del">
          <ac:chgData name="Tali Rouash" userId="21ae74ec1aaa5ff5" providerId="LiveId" clId="{9F3F9780-8565-4154-9B71-142F1BB5B918}" dt="2026-10-06T02:11:56.720" v="510" actId="478"/>
          <ac:picMkLst>
            <pc:docMk/>
            <pc:sldMk cId="1035925266" sldId="543"/>
            <ac:picMk id="7" creationId="{A5387768-FCE3-2554-0639-EA6A63615293}"/>
          </ac:picMkLst>
        </pc:picChg>
        <pc:picChg chg="del">
          <ac:chgData name="Tali Rouash" userId="21ae74ec1aaa5ff5" providerId="LiveId" clId="{9F3F9780-8565-4154-9B71-142F1BB5B918}" dt="2026-10-06T02:11:56.720" v="510" actId="478"/>
          <ac:picMkLst>
            <pc:docMk/>
            <pc:sldMk cId="1035925266" sldId="543"/>
            <ac:picMk id="8" creationId="{B57E8469-28CD-CD48-133E-7ACBB4A6E836}"/>
          </ac:picMkLst>
        </pc:picChg>
        <pc:picChg chg="add mod modCrop">
          <ac:chgData name="Tali Rouash" userId="21ae74ec1aaa5ff5" providerId="LiveId" clId="{9F3F9780-8565-4154-9B71-142F1BB5B918}" dt="2026-10-06T02:12:31.389" v="523" actId="732"/>
          <ac:picMkLst>
            <pc:docMk/>
            <pc:sldMk cId="1035925266" sldId="543"/>
            <ac:picMk id="9" creationId="{CDA99A43-8341-79B9-6680-0DE74C93BA7C}"/>
          </ac:picMkLst>
        </pc:picChg>
        <pc:picChg chg="del">
          <ac:chgData name="Tali Rouash" userId="21ae74ec1aaa5ff5" providerId="LiveId" clId="{9F3F9780-8565-4154-9B71-142F1BB5B918}" dt="2026-10-06T02:11:25.795" v="501" actId="478"/>
          <ac:picMkLst>
            <pc:docMk/>
            <pc:sldMk cId="1035925266" sldId="543"/>
            <ac:picMk id="15" creationId="{BF73A2FB-8984-EC63-AE4C-BB4D9019798C}"/>
          </ac:picMkLst>
        </pc:picChg>
        <pc:picChg chg="del">
          <ac:chgData name="Tali Rouash" userId="21ae74ec1aaa5ff5" providerId="LiveId" clId="{9F3F9780-8565-4154-9B71-142F1BB5B918}" dt="2026-10-06T02:11:25.795" v="501" actId="478"/>
          <ac:picMkLst>
            <pc:docMk/>
            <pc:sldMk cId="1035925266" sldId="543"/>
            <ac:picMk id="16" creationId="{6BA27969-56D8-BE78-DC92-612CCBE14DE7}"/>
          </ac:picMkLst>
        </pc:picChg>
        <pc:picChg chg="del">
          <ac:chgData name="Tali Rouash" userId="21ae74ec1aaa5ff5" providerId="LiveId" clId="{9F3F9780-8565-4154-9B71-142F1BB5B918}" dt="2026-10-06T02:11:25.795" v="501" actId="478"/>
          <ac:picMkLst>
            <pc:docMk/>
            <pc:sldMk cId="1035925266" sldId="543"/>
            <ac:picMk id="17" creationId="{C188C400-1B47-FC1D-DAAD-6F4129CE1000}"/>
          </ac:picMkLst>
        </pc:picChg>
        <pc:picChg chg="del">
          <ac:chgData name="Tali Rouash" userId="21ae74ec1aaa5ff5" providerId="LiveId" clId="{9F3F9780-8565-4154-9B71-142F1BB5B918}" dt="2026-10-06T02:11:25.795" v="501" actId="478"/>
          <ac:picMkLst>
            <pc:docMk/>
            <pc:sldMk cId="1035925266" sldId="543"/>
            <ac:picMk id="19" creationId="{ABC30A5F-66C2-AB22-5348-231F0B6EB935}"/>
          </ac:picMkLst>
        </pc:picChg>
        <pc:picChg chg="mod">
          <ac:chgData name="Tali Rouash" userId="21ae74ec1aaa5ff5" providerId="LiveId" clId="{9F3F9780-8565-4154-9B71-142F1BB5B918}" dt="2026-10-06T02:11:38.375" v="509" actId="1076"/>
          <ac:picMkLst>
            <pc:docMk/>
            <pc:sldMk cId="1035925266" sldId="543"/>
            <ac:picMk id="20" creationId="{CADA7997-F2BC-A4D2-2E2A-D7EAF058F17D}"/>
          </ac:picMkLst>
        </pc:picChg>
      </pc:sldChg>
      <pc:sldChg chg="modSp add mod">
        <pc:chgData name="Tali Rouash" userId="21ae74ec1aaa5ff5" providerId="LiveId" clId="{9F3F9780-8565-4154-9B71-142F1BB5B918}" dt="2026-10-06T02:12:52.466" v="528" actId="6549"/>
        <pc:sldMkLst>
          <pc:docMk/>
          <pc:sldMk cId="2630401616" sldId="544"/>
        </pc:sldMkLst>
        <pc:spChg chg="mod">
          <ac:chgData name="Tali Rouash" userId="21ae74ec1aaa5ff5" providerId="LiveId" clId="{9F3F9780-8565-4154-9B71-142F1BB5B918}" dt="2026-10-06T02:12:52.466" v="528" actId="6549"/>
          <ac:spMkLst>
            <pc:docMk/>
            <pc:sldMk cId="2630401616" sldId="544"/>
            <ac:spMk id="3" creationId="{BFA1959C-22E6-800B-732B-DAA3F66E5D69}"/>
          </ac:spMkLst>
        </pc:spChg>
      </pc:sldChg>
      <pc:sldChg chg="addSp delSp modSp add mod delAnim modAnim">
        <pc:chgData name="Tali Rouash" userId="21ae74ec1aaa5ff5" providerId="LiveId" clId="{9F3F9780-8565-4154-9B71-142F1BB5B918}" dt="2026-10-06T02:15:14.509" v="559" actId="1076"/>
        <pc:sldMkLst>
          <pc:docMk/>
          <pc:sldMk cId="4242704396" sldId="545"/>
        </pc:sldMkLst>
        <pc:spChg chg="del">
          <ac:chgData name="Tali Rouash" userId="21ae74ec1aaa5ff5" providerId="LiveId" clId="{9F3F9780-8565-4154-9B71-142F1BB5B918}" dt="2026-10-06T02:13:08.954" v="529" actId="478"/>
          <ac:spMkLst>
            <pc:docMk/>
            <pc:sldMk cId="4242704396" sldId="545"/>
            <ac:spMk id="12" creationId="{1CF0F920-5222-2C82-CABA-5C3E4A74E126}"/>
          </ac:spMkLst>
        </pc:spChg>
        <pc:picChg chg="add mod modCrop">
          <ac:chgData name="Tali Rouash" userId="21ae74ec1aaa5ff5" providerId="LiveId" clId="{9F3F9780-8565-4154-9B71-142F1BB5B918}" dt="2026-10-06T02:15:14.509" v="559" actId="1076"/>
          <ac:picMkLst>
            <pc:docMk/>
            <pc:sldMk cId="4242704396" sldId="545"/>
            <ac:picMk id="4" creationId="{9448E2F9-C17F-0EB5-7B9B-71C264727CB5}"/>
          </ac:picMkLst>
        </pc:picChg>
        <pc:picChg chg="del">
          <ac:chgData name="Tali Rouash" userId="21ae74ec1aaa5ff5" providerId="LiveId" clId="{9F3F9780-8565-4154-9B71-142F1BB5B918}" dt="2026-10-06T02:13:08.954" v="529" actId="478"/>
          <ac:picMkLst>
            <pc:docMk/>
            <pc:sldMk cId="4242704396" sldId="545"/>
            <ac:picMk id="5" creationId="{A275C100-D0E6-6E14-8B7D-5F0AE61A122F}"/>
          </ac:picMkLst>
        </pc:picChg>
        <pc:picChg chg="del">
          <ac:chgData name="Tali Rouash" userId="21ae74ec1aaa5ff5" providerId="LiveId" clId="{9F3F9780-8565-4154-9B71-142F1BB5B918}" dt="2026-10-06T02:13:08.954" v="529" actId="478"/>
          <ac:picMkLst>
            <pc:docMk/>
            <pc:sldMk cId="4242704396" sldId="545"/>
            <ac:picMk id="6" creationId="{9FCBA7BA-B042-16DC-61A5-DBB6EC88FB45}"/>
          </ac:picMkLst>
        </pc:picChg>
        <pc:picChg chg="add mod modCrop">
          <ac:chgData name="Tali Rouash" userId="21ae74ec1aaa5ff5" providerId="LiveId" clId="{9F3F9780-8565-4154-9B71-142F1BB5B918}" dt="2026-10-06T02:15:14.509" v="559" actId="1076"/>
          <ac:picMkLst>
            <pc:docMk/>
            <pc:sldMk cId="4242704396" sldId="545"/>
            <ac:picMk id="7" creationId="{9DAD010E-5E65-7E5E-51EE-9BBF214A5CFE}"/>
          </ac:picMkLst>
        </pc:picChg>
        <pc:picChg chg="add mod modCrop">
          <ac:chgData name="Tali Rouash" userId="21ae74ec1aaa5ff5" providerId="LiveId" clId="{9F3F9780-8565-4154-9B71-142F1BB5B918}" dt="2026-10-06T02:15:14.509" v="559" actId="1076"/>
          <ac:picMkLst>
            <pc:docMk/>
            <pc:sldMk cId="4242704396" sldId="545"/>
            <ac:picMk id="8" creationId="{A9149EE1-09F3-DE08-3A31-41B865D014B8}"/>
          </ac:picMkLst>
        </pc:picChg>
        <pc:picChg chg="del">
          <ac:chgData name="Tali Rouash" userId="21ae74ec1aaa5ff5" providerId="LiveId" clId="{9F3F9780-8565-4154-9B71-142F1BB5B918}" dt="2026-10-06T02:13:08.954" v="529" actId="478"/>
          <ac:picMkLst>
            <pc:docMk/>
            <pc:sldMk cId="4242704396" sldId="545"/>
            <ac:picMk id="9" creationId="{930DB2E6-8966-D939-E670-DCA505AB5D92}"/>
          </ac:picMkLst>
        </pc:picChg>
        <pc:picChg chg="add mod modCrop">
          <ac:chgData name="Tali Rouash" userId="21ae74ec1aaa5ff5" providerId="LiveId" clId="{9F3F9780-8565-4154-9B71-142F1BB5B918}" dt="2026-10-06T02:15:14.509" v="559" actId="1076"/>
          <ac:picMkLst>
            <pc:docMk/>
            <pc:sldMk cId="4242704396" sldId="545"/>
            <ac:picMk id="10" creationId="{A59CA802-C3B1-5CD5-DEC6-A840D53B43C4}"/>
          </ac:picMkLst>
        </pc:picChg>
        <pc:picChg chg="add mod modCrop">
          <ac:chgData name="Tali Rouash" userId="21ae74ec1aaa5ff5" providerId="LiveId" clId="{9F3F9780-8565-4154-9B71-142F1BB5B918}" dt="2026-10-06T02:15:14.509" v="559" actId="1076"/>
          <ac:picMkLst>
            <pc:docMk/>
            <pc:sldMk cId="4242704396" sldId="545"/>
            <ac:picMk id="11" creationId="{FF2E366F-46D2-308B-D20F-3DB4C5144BB8}"/>
          </ac:picMkLst>
        </pc:picChg>
        <pc:picChg chg="add mod">
          <ac:chgData name="Tali Rouash" userId="21ae74ec1aaa5ff5" providerId="LiveId" clId="{9F3F9780-8565-4154-9B71-142F1BB5B918}" dt="2026-10-06T02:15:14.509" v="559" actId="1076"/>
          <ac:picMkLst>
            <pc:docMk/>
            <pc:sldMk cId="4242704396" sldId="545"/>
            <ac:picMk id="14" creationId="{D8908C95-029E-020B-7015-5E551445B8B2}"/>
          </ac:picMkLst>
        </pc:picChg>
        <pc:picChg chg="del">
          <ac:chgData name="Tali Rouash" userId="21ae74ec1aaa5ff5" providerId="LiveId" clId="{9F3F9780-8565-4154-9B71-142F1BB5B918}" dt="2026-10-06T02:13:08.954" v="529" actId="478"/>
          <ac:picMkLst>
            <pc:docMk/>
            <pc:sldMk cId="4242704396" sldId="545"/>
            <ac:picMk id="20" creationId="{ACFE0905-5CC4-20FE-E92C-607527BD6BBA}"/>
          </ac:picMkLst>
        </pc:picChg>
      </pc:sldChg>
      <pc:sldChg chg="modSp add mod">
        <pc:chgData name="Tali Rouash" userId="21ae74ec1aaa5ff5" providerId="LiveId" clId="{9F3F9780-8565-4154-9B71-142F1BB5B918}" dt="2026-10-06T02:15:41.348" v="565" actId="20577"/>
        <pc:sldMkLst>
          <pc:docMk/>
          <pc:sldMk cId="2671604444" sldId="546"/>
        </pc:sldMkLst>
        <pc:spChg chg="mod">
          <ac:chgData name="Tali Rouash" userId="21ae74ec1aaa5ff5" providerId="LiveId" clId="{9F3F9780-8565-4154-9B71-142F1BB5B918}" dt="2026-10-06T02:15:41.348" v="565" actId="20577"/>
          <ac:spMkLst>
            <pc:docMk/>
            <pc:sldMk cId="2671604444" sldId="546"/>
            <ac:spMk id="3" creationId="{9D031EF0-A044-1F3B-132A-C900FA7D5E31}"/>
          </ac:spMkLst>
        </pc:spChg>
      </pc:sldChg>
      <pc:sldChg chg="addSp delSp modSp add mod delAnim modAnim">
        <pc:chgData name="Tali Rouash" userId="21ae74ec1aaa5ff5" providerId="LiveId" clId="{9F3F9780-8565-4154-9B71-142F1BB5B918}" dt="2026-10-06T02:16:52.586" v="586"/>
        <pc:sldMkLst>
          <pc:docMk/>
          <pc:sldMk cId="1459062725" sldId="547"/>
        </pc:sldMkLst>
        <pc:picChg chg="del">
          <ac:chgData name="Tali Rouash" userId="21ae74ec1aaa5ff5" providerId="LiveId" clId="{9F3F9780-8565-4154-9B71-142F1BB5B918}" dt="2026-10-06T02:15:45.957" v="566" actId="478"/>
          <ac:picMkLst>
            <pc:docMk/>
            <pc:sldMk cId="1459062725" sldId="547"/>
            <ac:picMk id="4" creationId="{38E46CF4-36EC-1A71-6059-A1E1A16320FB}"/>
          </ac:picMkLst>
        </pc:picChg>
        <pc:picChg chg="add mod modCrop">
          <ac:chgData name="Tali Rouash" userId="21ae74ec1aaa5ff5" providerId="LiveId" clId="{9F3F9780-8565-4154-9B71-142F1BB5B918}" dt="2026-10-06T02:16:06.474" v="571" actId="732"/>
          <ac:picMkLst>
            <pc:docMk/>
            <pc:sldMk cId="1459062725" sldId="547"/>
            <ac:picMk id="5" creationId="{4191621B-D4FC-6B0E-4E44-4512D159F1AB}"/>
          </ac:picMkLst>
        </pc:picChg>
        <pc:picChg chg="add mod modCrop">
          <ac:chgData name="Tali Rouash" userId="21ae74ec1aaa5ff5" providerId="LiveId" clId="{9F3F9780-8565-4154-9B71-142F1BB5B918}" dt="2026-10-06T02:16:24.235" v="575" actId="1076"/>
          <ac:picMkLst>
            <pc:docMk/>
            <pc:sldMk cId="1459062725" sldId="547"/>
            <ac:picMk id="6" creationId="{9C38EF7D-794E-EEBF-0E6C-201AB62ADCEB}"/>
          </ac:picMkLst>
        </pc:picChg>
        <pc:picChg chg="del">
          <ac:chgData name="Tali Rouash" userId="21ae74ec1aaa5ff5" providerId="LiveId" clId="{9F3F9780-8565-4154-9B71-142F1BB5B918}" dt="2026-10-06T02:15:45.957" v="566" actId="478"/>
          <ac:picMkLst>
            <pc:docMk/>
            <pc:sldMk cId="1459062725" sldId="547"/>
            <ac:picMk id="7" creationId="{90D71A99-4351-8BBC-D75F-3E7A5833C4EE}"/>
          </ac:picMkLst>
        </pc:picChg>
        <pc:picChg chg="del">
          <ac:chgData name="Tali Rouash" userId="21ae74ec1aaa5ff5" providerId="LiveId" clId="{9F3F9780-8565-4154-9B71-142F1BB5B918}" dt="2026-10-06T02:15:45.957" v="566" actId="478"/>
          <ac:picMkLst>
            <pc:docMk/>
            <pc:sldMk cId="1459062725" sldId="547"/>
            <ac:picMk id="8" creationId="{5B6D5AE1-FDD2-81E3-6EAB-008BC48826B5}"/>
          </ac:picMkLst>
        </pc:picChg>
        <pc:picChg chg="add mod modCrop">
          <ac:chgData name="Tali Rouash" userId="21ae74ec1aaa5ff5" providerId="LiveId" clId="{9F3F9780-8565-4154-9B71-142F1BB5B918}" dt="2026-10-06T02:16:35.408" v="580" actId="1076"/>
          <ac:picMkLst>
            <pc:docMk/>
            <pc:sldMk cId="1459062725" sldId="547"/>
            <ac:picMk id="9" creationId="{FF8E7163-4FB4-277C-01A6-246391D075A7}"/>
          </ac:picMkLst>
        </pc:picChg>
        <pc:picChg chg="del">
          <ac:chgData name="Tali Rouash" userId="21ae74ec1aaa5ff5" providerId="LiveId" clId="{9F3F9780-8565-4154-9B71-142F1BB5B918}" dt="2026-10-06T02:15:45.957" v="566" actId="478"/>
          <ac:picMkLst>
            <pc:docMk/>
            <pc:sldMk cId="1459062725" sldId="547"/>
            <ac:picMk id="10" creationId="{08835F1B-926C-D645-7FAE-19BA0533CE1F}"/>
          </ac:picMkLst>
        </pc:picChg>
        <pc:picChg chg="del">
          <ac:chgData name="Tali Rouash" userId="21ae74ec1aaa5ff5" providerId="LiveId" clId="{9F3F9780-8565-4154-9B71-142F1BB5B918}" dt="2026-10-06T02:15:45.957" v="566" actId="478"/>
          <ac:picMkLst>
            <pc:docMk/>
            <pc:sldMk cId="1459062725" sldId="547"/>
            <ac:picMk id="11" creationId="{1E9D4BF4-40F2-A018-6305-F30891AC7EC0}"/>
          </ac:picMkLst>
        </pc:picChg>
        <pc:picChg chg="add mod modCrop">
          <ac:chgData name="Tali Rouash" userId="21ae74ec1aaa5ff5" providerId="LiveId" clId="{9F3F9780-8565-4154-9B71-142F1BB5B918}" dt="2026-10-06T02:16:41.789" v="583" actId="732"/>
          <ac:picMkLst>
            <pc:docMk/>
            <pc:sldMk cId="1459062725" sldId="547"/>
            <ac:picMk id="12" creationId="{52237E83-DAC1-8359-E6E0-6F62327D2ECC}"/>
          </ac:picMkLst>
        </pc:picChg>
        <pc:picChg chg="del">
          <ac:chgData name="Tali Rouash" userId="21ae74ec1aaa5ff5" providerId="LiveId" clId="{9F3F9780-8565-4154-9B71-142F1BB5B918}" dt="2026-10-06T02:15:45.957" v="566" actId="478"/>
          <ac:picMkLst>
            <pc:docMk/>
            <pc:sldMk cId="1459062725" sldId="547"/>
            <ac:picMk id="14" creationId="{31DB7095-4E18-2347-8B51-7C3C5998C219}"/>
          </ac:picMkLst>
        </pc:picChg>
      </pc:sldChg>
      <pc:sldChg chg="modSp add mod">
        <pc:chgData name="Tali Rouash" userId="21ae74ec1aaa5ff5" providerId="LiveId" clId="{9F3F9780-8565-4154-9B71-142F1BB5B918}" dt="2026-10-06T02:17:30.225" v="602" actId="20577"/>
        <pc:sldMkLst>
          <pc:docMk/>
          <pc:sldMk cId="94800254" sldId="548"/>
        </pc:sldMkLst>
        <pc:spChg chg="mod">
          <ac:chgData name="Tali Rouash" userId="21ae74ec1aaa5ff5" providerId="LiveId" clId="{9F3F9780-8565-4154-9B71-142F1BB5B918}" dt="2026-10-06T02:17:30.225" v="602" actId="20577"/>
          <ac:spMkLst>
            <pc:docMk/>
            <pc:sldMk cId="94800254" sldId="548"/>
            <ac:spMk id="5" creationId="{7B89BB1C-2078-8798-E20E-803F9CC593C1}"/>
          </ac:spMkLst>
        </pc:spChg>
      </pc:sldChg>
      <pc:sldChg chg="modSp add mod">
        <pc:chgData name="Tali Rouash" userId="21ae74ec1aaa5ff5" providerId="LiveId" clId="{9F3F9780-8565-4154-9B71-142F1BB5B918}" dt="2026-10-06T02:17:40.563" v="609" actId="20577"/>
        <pc:sldMkLst>
          <pc:docMk/>
          <pc:sldMk cId="1669045045" sldId="549"/>
        </pc:sldMkLst>
        <pc:spChg chg="mod">
          <ac:chgData name="Tali Rouash" userId="21ae74ec1aaa5ff5" providerId="LiveId" clId="{9F3F9780-8565-4154-9B71-142F1BB5B918}" dt="2026-10-06T02:17:40.563" v="609" actId="20577"/>
          <ac:spMkLst>
            <pc:docMk/>
            <pc:sldMk cId="1669045045" sldId="549"/>
            <ac:spMk id="3" creationId="{1228850A-AF76-664C-69CF-D622902441AD}"/>
          </ac:spMkLst>
        </pc:spChg>
      </pc:sldChg>
      <pc:sldChg chg="addSp delSp modSp add mod delAnim modAnim">
        <pc:chgData name="Tali Rouash" userId="21ae74ec1aaa5ff5" providerId="LiveId" clId="{9F3F9780-8565-4154-9B71-142F1BB5B918}" dt="2026-10-06T02:19:25.408" v="627"/>
        <pc:sldMkLst>
          <pc:docMk/>
          <pc:sldMk cId="3576211325" sldId="550"/>
        </pc:sldMkLst>
        <pc:picChg chg="del">
          <ac:chgData name="Tali Rouash" userId="21ae74ec1aaa5ff5" providerId="LiveId" clId="{9F3F9780-8565-4154-9B71-142F1BB5B918}" dt="2026-10-06T02:18:17.695" v="610" actId="478"/>
          <ac:picMkLst>
            <pc:docMk/>
            <pc:sldMk cId="3576211325" sldId="550"/>
            <ac:picMk id="4" creationId="{432CD12B-8EB1-73B2-DA9F-C96F7CA0B844}"/>
          </ac:picMkLst>
        </pc:picChg>
        <pc:picChg chg="add mod modCrop">
          <ac:chgData name="Tali Rouash" userId="21ae74ec1aaa5ff5" providerId="LiveId" clId="{9F3F9780-8565-4154-9B71-142F1BB5B918}" dt="2026-10-06T02:18:34.499" v="614" actId="732"/>
          <ac:picMkLst>
            <pc:docMk/>
            <pc:sldMk cId="3576211325" sldId="550"/>
            <ac:picMk id="5" creationId="{AFECABBE-6A1F-1109-E2D1-C9C6611D01B2}"/>
          </ac:picMkLst>
        </pc:picChg>
        <pc:picChg chg="del">
          <ac:chgData name="Tali Rouash" userId="21ae74ec1aaa5ff5" providerId="LiveId" clId="{9F3F9780-8565-4154-9B71-142F1BB5B918}" dt="2026-10-06T02:18:17.695" v="610" actId="478"/>
          <ac:picMkLst>
            <pc:docMk/>
            <pc:sldMk cId="3576211325" sldId="550"/>
            <ac:picMk id="6" creationId="{B791F257-B099-F62B-D50C-DE506A3C4B81}"/>
          </ac:picMkLst>
        </pc:picChg>
        <pc:picChg chg="del">
          <ac:chgData name="Tali Rouash" userId="21ae74ec1aaa5ff5" providerId="LiveId" clId="{9F3F9780-8565-4154-9B71-142F1BB5B918}" dt="2026-10-06T02:18:17.695" v="610" actId="478"/>
          <ac:picMkLst>
            <pc:docMk/>
            <pc:sldMk cId="3576211325" sldId="550"/>
            <ac:picMk id="7" creationId="{5816CD0D-C856-2CFC-A686-7CD49DF33A88}"/>
          </ac:picMkLst>
        </pc:picChg>
        <pc:picChg chg="del">
          <ac:chgData name="Tali Rouash" userId="21ae74ec1aaa5ff5" providerId="LiveId" clId="{9F3F9780-8565-4154-9B71-142F1BB5B918}" dt="2026-10-06T02:18:17.695" v="610" actId="478"/>
          <ac:picMkLst>
            <pc:docMk/>
            <pc:sldMk cId="3576211325" sldId="550"/>
            <ac:picMk id="8" creationId="{0DA498C0-A9CD-F294-ED12-C288477699D3}"/>
          </ac:picMkLst>
        </pc:picChg>
        <pc:picChg chg="add mod modCrop">
          <ac:chgData name="Tali Rouash" userId="21ae74ec1aaa5ff5" providerId="LiveId" clId="{9F3F9780-8565-4154-9B71-142F1BB5B918}" dt="2026-10-06T02:18:44.757" v="617" actId="732"/>
          <ac:picMkLst>
            <pc:docMk/>
            <pc:sldMk cId="3576211325" sldId="550"/>
            <ac:picMk id="9" creationId="{BB558E5D-E722-E6CF-EA9A-CA182EC2913C}"/>
          </ac:picMkLst>
        </pc:picChg>
        <pc:picChg chg="add mod modCrop">
          <ac:chgData name="Tali Rouash" userId="21ae74ec1aaa5ff5" providerId="LiveId" clId="{9F3F9780-8565-4154-9B71-142F1BB5B918}" dt="2026-10-06T02:18:59.259" v="621" actId="1076"/>
          <ac:picMkLst>
            <pc:docMk/>
            <pc:sldMk cId="3576211325" sldId="550"/>
            <ac:picMk id="10" creationId="{0E6DB4BD-EE4E-F405-2F35-D7897F8BEC93}"/>
          </ac:picMkLst>
        </pc:picChg>
        <pc:picChg chg="add mod modCrop">
          <ac:chgData name="Tali Rouash" userId="21ae74ec1aaa5ff5" providerId="LiveId" clId="{9F3F9780-8565-4154-9B71-142F1BB5B918}" dt="2026-10-06T02:19:09.392" v="624" actId="732"/>
          <ac:picMkLst>
            <pc:docMk/>
            <pc:sldMk cId="3576211325" sldId="550"/>
            <ac:picMk id="11" creationId="{CDB9A4E3-146F-2EA3-D69C-252C6FA621B5}"/>
          </ac:picMkLst>
        </pc:picChg>
      </pc:sldChg>
      <pc:sldChg chg="del">
        <pc:chgData name="Tali Rouash" userId="21ae74ec1aaa5ff5" providerId="LiveId" clId="{9F3F9780-8565-4154-9B71-142F1BB5B918}" dt="2026-10-05T16:30:49.014" v="118" actId="47"/>
        <pc:sldMkLst>
          <pc:docMk/>
          <pc:sldMk cId="4096545300" sldId="592"/>
        </pc:sldMkLst>
      </pc:sldChg>
      <pc:sldChg chg="del">
        <pc:chgData name="Tali Rouash" userId="21ae74ec1aaa5ff5" providerId="LiveId" clId="{9F3F9780-8565-4154-9B71-142F1BB5B918}" dt="2026-10-05T16:30:49.854" v="119" actId="47"/>
        <pc:sldMkLst>
          <pc:docMk/>
          <pc:sldMk cId="2814029794" sldId="593"/>
        </pc:sldMkLst>
      </pc:sldChg>
      <pc:sldChg chg="del">
        <pc:chgData name="Tali Rouash" userId="21ae74ec1aaa5ff5" providerId="LiveId" clId="{9F3F9780-8565-4154-9B71-142F1BB5B918}" dt="2026-10-05T16:30:50.269" v="120" actId="47"/>
        <pc:sldMkLst>
          <pc:docMk/>
          <pc:sldMk cId="1907512698" sldId="607"/>
        </pc:sldMkLst>
      </pc:sldChg>
      <pc:sldChg chg="del">
        <pc:chgData name="Tali Rouash" userId="21ae74ec1aaa5ff5" providerId="LiveId" clId="{9F3F9780-8565-4154-9B71-142F1BB5B918}" dt="2026-10-05T16:30:50.611" v="121" actId="47"/>
        <pc:sldMkLst>
          <pc:docMk/>
          <pc:sldMk cId="2141805317" sldId="608"/>
        </pc:sldMkLst>
      </pc:sldChg>
      <pc:sldChg chg="del">
        <pc:chgData name="Tali Rouash" userId="21ae74ec1aaa5ff5" providerId="LiveId" clId="{9F3F9780-8565-4154-9B71-142F1BB5B918}" dt="2026-10-05T16:30:50.886" v="122" actId="47"/>
        <pc:sldMkLst>
          <pc:docMk/>
          <pc:sldMk cId="3258558931" sldId="609"/>
        </pc:sldMkLst>
      </pc:sldChg>
      <pc:sldChg chg="del">
        <pc:chgData name="Tali Rouash" userId="21ae74ec1aaa5ff5" providerId="LiveId" clId="{9F3F9780-8565-4154-9B71-142F1BB5B918}" dt="2026-10-05T16:30:51.118" v="123" actId="47"/>
        <pc:sldMkLst>
          <pc:docMk/>
          <pc:sldMk cId="3271703574" sldId="610"/>
        </pc:sldMkLst>
      </pc:sldChg>
      <pc:sldChg chg="del">
        <pc:chgData name="Tali Rouash" userId="21ae74ec1aaa5ff5" providerId="LiveId" clId="{9F3F9780-8565-4154-9B71-142F1BB5B918}" dt="2026-10-05T16:30:51.373" v="124" actId="47"/>
        <pc:sldMkLst>
          <pc:docMk/>
          <pc:sldMk cId="1316881905" sldId="611"/>
        </pc:sldMkLst>
      </pc:sldChg>
      <pc:sldChg chg="del">
        <pc:chgData name="Tali Rouash" userId="21ae74ec1aaa5ff5" providerId="LiveId" clId="{9F3F9780-8565-4154-9B71-142F1BB5B918}" dt="2026-10-05T16:30:51.547" v="125" actId="47"/>
        <pc:sldMkLst>
          <pc:docMk/>
          <pc:sldMk cId="1727587403" sldId="612"/>
        </pc:sldMkLst>
      </pc:sldChg>
      <pc:sldChg chg="del">
        <pc:chgData name="Tali Rouash" userId="21ae74ec1aaa5ff5" providerId="LiveId" clId="{9F3F9780-8565-4154-9B71-142F1BB5B918}" dt="2026-10-05T16:30:51.761" v="126" actId="47"/>
        <pc:sldMkLst>
          <pc:docMk/>
          <pc:sldMk cId="155190281" sldId="613"/>
        </pc:sldMkLst>
      </pc:sldChg>
      <pc:sldChg chg="del">
        <pc:chgData name="Tali Rouash" userId="21ae74ec1aaa5ff5" providerId="LiveId" clId="{9F3F9780-8565-4154-9B71-142F1BB5B918}" dt="2026-10-05T16:30:52.070" v="127" actId="47"/>
        <pc:sldMkLst>
          <pc:docMk/>
          <pc:sldMk cId="3832834053" sldId="614"/>
        </pc:sldMkLst>
      </pc:sldChg>
      <pc:sldChg chg="del">
        <pc:chgData name="Tali Rouash" userId="21ae74ec1aaa5ff5" providerId="LiveId" clId="{9F3F9780-8565-4154-9B71-142F1BB5B918}" dt="2026-10-05T16:30:52.235" v="128" actId="47"/>
        <pc:sldMkLst>
          <pc:docMk/>
          <pc:sldMk cId="2306608969" sldId="615"/>
        </pc:sldMkLst>
      </pc:sldChg>
      <pc:sldChg chg="del">
        <pc:chgData name="Tali Rouash" userId="21ae74ec1aaa5ff5" providerId="LiveId" clId="{9F3F9780-8565-4154-9B71-142F1BB5B918}" dt="2026-10-05T16:30:52.557" v="129" actId="47"/>
        <pc:sldMkLst>
          <pc:docMk/>
          <pc:sldMk cId="3806105281" sldId="616"/>
        </pc:sldMkLst>
      </pc:sldChg>
      <pc:sldChg chg="del">
        <pc:chgData name="Tali Rouash" userId="21ae74ec1aaa5ff5" providerId="LiveId" clId="{9F3F9780-8565-4154-9B71-142F1BB5B918}" dt="2026-10-05T16:30:53.742" v="130" actId="47"/>
        <pc:sldMkLst>
          <pc:docMk/>
          <pc:sldMk cId="75731400" sldId="61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747F07EA-0942-4464-B1D7-D7CDD732BD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0CAE58E4-E829-4046-A3B8-8AF34F0A3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3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15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1734D-9D90-372B-2929-DF5396E8F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88EA1F4-DCDA-6423-29FF-670484AD3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EF5B02A-07CD-0281-3934-FE065A56F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D944B5E-20DF-A50C-8D89-48B7E0DB9D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59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11D28-29D0-F1CA-06B9-AA4DC5D7E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928570B-013A-D082-4431-35339AF4F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8ED0B49-272A-2721-4F45-C0D100FCE4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E65E9A-C681-F93E-4744-473D5D4E4E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32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A180-4CE6-F0AA-88C0-0CEC07926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B331E36-D367-08C6-87D0-1D0A673BD8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EE7E436-492B-C2D4-54A9-CE1E36ABA1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FAF1968-C1FE-CAA8-91D5-3E6CEB48A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89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10DBE-98AF-4D60-8133-017E3E7AD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5D395A0-D6D2-1E37-21B8-DCD72DD58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D05E317-B6C7-DC1D-D286-038CFC23B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2C3C696-9CC7-620C-857A-D26BF156F0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57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73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BBA4-7A12-6B8C-92D7-6E9CAF69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6B4A482-CE1A-8165-6506-173737277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E3FB8EA-7723-138D-057A-3BB153063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972F2F-FC11-2B61-04A7-C0BEAEE74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13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ECD45-87C1-94DA-905D-05048AB79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7F9210D-A6A0-DB0C-236B-94EEECDC88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0D732A5-654A-19CB-75F5-D0FB5987E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645F0B3-0863-6568-6033-965D44CAF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74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6872C-D725-3A6A-9B47-B16A2C9D0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0792052-A5D3-ECF0-DF7A-E39EB627C5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2F63D51-A7D3-24C8-8E7A-21F924518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B290DFD-2C78-46D3-1A8C-2B73305318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164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6BE82-9495-FFCF-3BF0-A2E321E1D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EB871AF-4B40-98B4-4F33-0E0728B305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B63F146-C9E5-B03A-7523-2F6688FB7D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7365AB4-1A01-1BA1-B40C-B190DCF0CC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8239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F3450-F2B8-38A4-F9DA-DC04BE937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D109340-FB79-AAFE-C334-3D147C38A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795A5D6F-8205-28E3-87EC-6B08CC13E5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7AD0F22-6A35-C891-75C4-18F05922D2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110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9BC12-83E9-2A96-3C19-933D51130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DD03ED5-6FA8-91F6-845C-BDBE41C5B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72D9E816-0D3D-A3CA-9038-3171FC5F09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E3FFF88-6C0D-A034-5008-8319561075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90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4D416-987E-477E-F4EE-40F0E0A87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BAC5C49-BA69-87BD-1BE3-E1D420EA61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5A3CCA3-9B4E-355E-8EA2-BE202E7091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D1A7970-F5FE-5D77-2A94-13B3DA5D2A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8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A8A22-4526-3BB9-CC13-EE81C5E4A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EED1F39-B31B-AD01-0FDC-2CEB198FE1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B0EF027-6E15-BF01-308C-60BC3AD672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714C565-3FFC-602A-8F72-2985784529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5331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DD634-9443-40EC-824F-0F0E2B5F5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21F9C8C-88EF-0366-0CDB-2CEAE5638D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EB65F25-42CB-4B78-5C2E-CE99ADA367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B2FCDFE-40C8-693A-A360-98C38170F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3397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1FEE1-69DB-E049-0084-2A33B384D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186C93D-58E3-FBAF-0506-34949981C0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9628ACC-8C78-2332-CD55-188147AACF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F19033F-8CFA-5786-209C-353A5F15B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405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AEADC-EA91-3C3A-C7EF-37C4596F9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E5EA53F-B80E-829F-8BEE-4B65028D52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C95142A-FA99-0E9B-B513-88498F3019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7DA7106-16C8-E17C-D8F8-EB4B4846D0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6561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B28F8-4066-E556-7371-07C167411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3F5BDDF-A10D-4A9E-8823-F16AC119F6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05F7350-9D70-32E5-A0B8-6812E2C86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3731BE4-A984-A413-3B44-CA63518DB5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2190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A754E-621B-C6E7-213F-DAAF96D90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416979A-F627-C125-79ED-E292F8435F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CACDC23-096F-69A4-FD1D-6ABF7FC4D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F49CCA2-FA95-D409-3B00-1067E33342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060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9D987-422C-DC8E-A08B-DF49E6060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D6E9EE3E-0A1A-1E0B-7983-D224521C04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C89A9A0-E567-B8B7-0834-81A5BAE9F8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B4AFFC7-07F7-FE16-8F5C-ECF0185302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6821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E64F1-A3D8-C0C4-C5D7-CCCA5083A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D8FEF59-4F52-8036-77F1-350BE518D5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8FC40E4-A23A-638E-7F91-618E14DA1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CA42F03-5E18-A7EB-56DF-AA99D415B1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393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490D5-B714-7067-28B0-9010C8783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5459A3C-9A61-950B-4928-ABA40589C8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A0CC1FE-E061-4616-4264-80F68DA491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5149CF0-FB25-044E-882E-3C9A79341B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7105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7485E-6639-37E5-267D-4129F258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264C22E-B437-B138-ED38-1ED541C9C1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D1C915B-C8C7-6516-2790-767D585AA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ED2D8C4-691E-CF00-00E8-A4A1BA4B79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637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8B520-E2B7-54CD-4278-3550DD32F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30DE51A-1805-F525-68CA-775510F8C2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789F451-FADB-21A5-2936-5D7B0C608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B0383A0-0079-B2FA-196A-F474CBC5EB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6433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E610B-A6AD-FB1C-BD69-E84DEBCE8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EC334BE-747C-49E2-E85F-C67773574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42840F1-251A-3380-385D-02EA4B3E4B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135BE08-B99F-5135-79ED-660DF5A75F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6994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8DFBF-BE0B-3A37-8BC3-FF2E10F10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12EB615-29CB-BCDB-2ACA-657FD814F2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CD656F8-A3CA-B4CB-CB2F-99EE3643C5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6A30B3E-776D-85BF-1D16-E66A84B232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496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E07EF-6678-7414-5D5D-44BE69ED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C4D958F-ADA8-768C-74C3-7A9E0B073D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459096A-A77C-9AE6-958D-416CB6E7D2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4E9323B-0B11-C37C-81BD-85B957A717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683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903E-7C0B-4977-77D1-09F19ECF5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B0B0D49-4A3E-A257-9054-B40595377E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AD46D6F-45B5-E1F5-A5B5-AC72C33F9F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054EFBA-F453-8F41-71D5-D4B65A6952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3736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A4A64-989C-F543-5A0C-0B046C343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0669F05-5727-2885-DF56-7845D05CA4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41B9A4F-3C37-C0BA-9D3E-40C41BCB1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060582D-2732-C5A3-D461-2A32432BC8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207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6C32A-D305-1848-0E89-A4CA2C6A7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5A8CEB8-4A4C-BFF9-858B-9C9EB59ADC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B1ED528-00C9-0C14-7ABF-981356AEEC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70BE2F3-3EF7-1ACB-C7D7-D54C3DD143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9323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1B13E-FBF1-4963-655E-DE3F5BBF5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5AE70E0-59DB-591D-534C-E10B8D73B4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D39A489-87EB-6015-C716-34384F203B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BA07B1F-A3AD-F824-15AA-3FC6282B57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4635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A4AEC-A506-47B9-800F-5D984F2B4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2DAB274-50B9-5F3E-B274-9B59259212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E6270D7-CF74-DDF8-8A40-92565AC26C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AA6F0ED-B462-9371-062F-2E0193CC54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451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42821-AD6C-E91A-DC6B-344397340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A48A51D-7D4B-B9CD-1989-2AC2A183E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6E94ABA-8DE3-977C-B8AD-79B4B430D2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DCBDC33-8963-645B-25DD-2528E10ED0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9449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32F94-3C57-3439-C573-320668578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A959E60-8CC9-D543-B520-222BE76420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52FD73F-BA06-FE75-29DB-6363FA880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81E6D0D-A658-8634-2233-F957AABD02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7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CF8E81-96AC-EF2F-00D7-3BF3CBAFB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592334C-7F2C-96AC-7186-7C1640E2D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E7BADD7-A9D3-444E-F001-6C8191891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EC10A-B35D-4039-BFA4-0E75FBA1DBB9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5200018-1383-12E5-FA6B-7F581AC8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DDB5FEF-FA34-E72F-10BD-1A52F1032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9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3592E0-955E-FFAF-D6BD-76AB2594D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B913D9E-D420-C1C1-6E5D-8A9B70A81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450577C-FC9E-071A-9946-5203BC0D5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4B1B-ADBF-48A6-8B46-30341B951EF3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5EB500C-BDC6-5B43-69F8-442FE4FF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84B5EEC-8F05-4563-A696-02C61FC1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4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094800-6D07-6631-35FC-6B9F54527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708301-EA31-6BA9-EF36-5CEC8641D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4C6CBAF-7391-FD0E-5FE4-E2D8FC21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F5DC-589B-43DA-BAE3-B81C43EAA5F1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224B8A-EB1D-B174-478D-75D04FCE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E9CA8C-1106-4F3D-CDEB-BA4310EA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4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96189BA-B908-9E3F-9C76-CBEFB5C2C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3D73D0-590F-E036-D1F2-3E4557A20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705FE94-8D25-62C2-6C92-0BC332535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B14E794-43E1-ECF0-9845-865EE9AFA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60A45-7D90-449C-9CFB-02768CD7CC09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1ED9D87-E67D-96E3-ADEA-BB0FD076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E6A7ED3-AAB7-8C6B-D03D-7213208F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7A22A04-F20D-C67C-BF9C-238C7B95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3325D14-1441-36CE-CDD3-3A28C94CC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64CF4B4-5E2E-9D36-DECC-C23954AAE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16C3357-B3F6-7383-B018-1037178B1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B772EB2E-7407-6DE2-03CF-34AFA7183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3200CF2-E855-7D65-7594-44911021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9B-29D4-4E0B-B0B1-1FDC8F5C68EC}" type="datetime1">
              <a:rPr lang="en-US" smtClean="0"/>
              <a:t>10/5/2026</a:t>
            </a:fld>
            <a:endParaRPr lang="en-US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EDDA5412-78C9-022D-0DAA-6E5A503D7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AD893EA-BD50-B6CF-9824-D565A4A1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1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9498D5-34B6-8427-A683-7776E721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55B19B1-545C-3D49-85D9-1EAF29DA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71256-9E7D-46B7-A4EB-C71480790B2A}" type="datetime1">
              <a:rPr lang="en-US" smtClean="0"/>
              <a:t>10/5/2026</a:t>
            </a:fld>
            <a:endParaRPr lang="en-US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3B60E62-3E62-B9C3-E1C8-EB8BE2529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E629FA44-DBA4-C0B6-035E-20D13A1E4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5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259313D-B619-FB6D-A537-714B3CA5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FE8A-132C-45B5-B3C4-E206032440C6}" type="datetime1">
              <a:rPr lang="en-US" smtClean="0"/>
              <a:t>10/5/2026</a:t>
            </a:fld>
            <a:endParaRPr lang="en-US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AEE335C-37DE-62F5-02C7-D3B102E5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53EEC16-FBCF-BCC0-2E0D-CABE08DF3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8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431FB-9EA4-9ADE-C81B-38DBBE459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FA76079-9D90-4DF5-891A-7B39F1B3E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DBE2A9F-274C-B6AD-E5B7-A96B225CD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99D9580-8BAF-5A8A-05D6-4FEB6086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D5D7-BF42-4DDF-8FBB-8C51A6A7C6DC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9D09740-9E53-A3A4-FBA8-DFA926DB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5016544-EA9E-E68F-01F9-54E7BC82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47AB899-8D5F-1172-277F-AD8968726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7767A31-E506-CC44-7FCF-C5AF88A2A8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58B4960-90AF-1D43-4CFA-71AAE8C5B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DE7FB02-E3BB-FBD8-C7CC-FB2E7A1E3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65A4-EDB7-4FD3-9FB8-993DAFF4CE8A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14CF4AD-0323-1000-2B65-43DC1F95B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11C51AD-25A4-748E-4EA2-CC048B124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5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C21102F-DC1F-2029-F7DD-0A285646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8A20901-A58A-65AC-E8AF-22717062A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F6DE823-9904-632C-1BF5-DC3BE7968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80E30-5DB9-4FBE-B0BE-A2FD8E55BF04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A67F163-236E-D02D-0881-9865099D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BC074CB-E53E-9CCD-CB18-93D04956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7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BE10F5DD-B803-C64C-FC67-7965035FA5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B0C75EC-819B-08F3-FBC8-FD38409A2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DF6426D-366C-E67E-5D2F-9CECB378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2E0F9-5536-41C8-9545-5D566DC0FF0C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FFE34FB-E320-92C8-99B8-83C2F59D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0627705-EF5E-9B54-6C85-575B0EDCC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2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9F9E100-8813-4C72-2943-8A1C68B37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4B41EE5-0A6B-6E5D-B4CE-4A13BFE67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3B2069-07B0-D251-BE61-9C7842445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9BBE5-A552-461B-84C5-868331EA7E17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592C64-9EB0-9836-4BD7-BBF17DD36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774F4E8-2BD3-7F6B-8EF2-F69DE6B85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3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7.pn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19.png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hyperlink" Target="https://www.geogebra.org/m/dkcnyg4h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www.geogebra.org/m/tus8ewbd" TargetMode="External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11" Type="http://schemas.openxmlformats.org/officeDocument/2006/relationships/hyperlink" Target="https://www.geogebra.org/m/xzsssqkm" TargetMode="External"/><Relationship Id="rId5" Type="http://schemas.openxmlformats.org/officeDocument/2006/relationships/image" Target="../media/image20.png"/><Relationship Id="rId10" Type="http://schemas.openxmlformats.org/officeDocument/2006/relationships/image" Target="../media/image22.png"/><Relationship Id="rId4" Type="http://schemas.openxmlformats.org/officeDocument/2006/relationships/image" Target="../media/image3.jpeg"/><Relationship Id="rId9" Type="http://schemas.openxmlformats.org/officeDocument/2006/relationships/hyperlink" Target="https://www.geogebra.org/m/fgtxdhfy" TargetMode="External"/><Relationship Id="rId1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hyperlink" Target="https://www.geogebra.org/m/y4xr7mkc" TargetMode="Externa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27.png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29.png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4.wdp"/><Relationship Id="rId5" Type="http://schemas.openxmlformats.org/officeDocument/2006/relationships/image" Target="../media/image30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268" y="119557"/>
            <a:ext cx="4006575" cy="1148653"/>
          </a:xfrm>
          <a:prstGeom prst="rect">
            <a:avLst/>
          </a:prstGeom>
        </p:spPr>
      </p:pic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9F2EE02-009B-5830-C480-E988A0D8D90B}"/>
              </a:ext>
            </a:extLst>
          </p:cNvPr>
          <p:cNvSpPr txBox="1">
            <a:spLocks/>
          </p:cNvSpPr>
          <p:nvPr/>
        </p:nvSpPr>
        <p:spPr>
          <a:xfrm>
            <a:off x="3730509" y="2672301"/>
            <a:ext cx="669782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מתמטיקה לכיתה ז'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DD3D84B8-3E74-6D3E-1507-BC48A459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30" y="994278"/>
            <a:ext cx="3048695" cy="392519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899D3E09-7105-A8E1-F39C-91753FC14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10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220F4-C372-C15C-CB08-E4E88AAD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8F5560B5-857E-FC7D-6DDD-7840683EF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8ABED5F-ECD0-FECC-86A6-85E0901604FE}"/>
              </a:ext>
            </a:extLst>
          </p:cNvPr>
          <p:cNvSpPr txBox="1">
            <a:spLocks/>
          </p:cNvSpPr>
          <p:nvPr/>
        </p:nvSpPr>
        <p:spPr>
          <a:xfrm>
            <a:off x="2858656" y="2018142"/>
            <a:ext cx="6056744" cy="15122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7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תחום אלגברי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F933FE5-1CC2-CDE5-0BF9-74CA91501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A1BE9803-447E-EF9E-0BF0-418C48C8C0FD}"/>
              </a:ext>
            </a:extLst>
          </p:cNvPr>
          <p:cNvSpPr txBox="1">
            <a:spLocks/>
          </p:cNvSpPr>
          <p:nvPr/>
        </p:nvSpPr>
        <p:spPr>
          <a:xfrm>
            <a:off x="1435395" y="3257394"/>
            <a:ext cx="8304028" cy="15122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משתנים וביטויים אלגבריים</a:t>
            </a:r>
          </a:p>
        </p:txBody>
      </p:sp>
    </p:spTree>
    <p:extLst>
      <p:ext uri="{BB962C8B-B14F-4D97-AF65-F5344CB8AC3E}">
        <p14:creationId xmlns:p14="http://schemas.microsoft.com/office/powerpoint/2010/main" val="240054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037A5-64CF-9FC1-286C-FBEE00C67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3E2421A4-1D16-397E-8B5B-F0E08A2F1EB4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משימת פתיחה</a:t>
            </a:r>
          </a:p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378</a:t>
            </a: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7921BC43-8944-E7E1-36EE-815BF0C5C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9F0804F-3D80-4828-8B54-795C69C7E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6077" y="1831813"/>
            <a:ext cx="1409894" cy="1597187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7E7EEA7F-8359-BD86-88EE-9B928F3959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68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2C1CD-6497-DB86-90C7-7AE29E155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F88EC45-A9FA-E6E5-645D-3D90065B2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BC13CD8-F60D-E0BF-AFD2-3669DD877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49479226-C832-EFA6-1BD3-0206319FB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8089" y="446224"/>
            <a:ext cx="6134632" cy="2339543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2611823E-23A4-0A11-9467-CE6CE5960C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497" y="3189041"/>
            <a:ext cx="4435224" cy="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B2A2C-2181-614B-4DA6-7AD73979D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49EBE8C1-3B64-EC0D-7EB8-0EB58E9B7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878D6DF-33AD-9F30-1525-109BC80D19CD}"/>
              </a:ext>
            </a:extLst>
          </p:cNvPr>
          <p:cNvSpPr txBox="1">
            <a:spLocks/>
          </p:cNvSpPr>
          <p:nvPr/>
        </p:nvSpPr>
        <p:spPr>
          <a:xfrm>
            <a:off x="5486400" y="1654426"/>
            <a:ext cx="6195850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משתנים וביטויים אלגבריים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E5D700A-DC97-5ED6-CA51-FDC4EF67D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F6D539C1-FA12-87E1-C262-3CAF9947D83B}"/>
              </a:ext>
            </a:extLst>
          </p:cNvPr>
          <p:cNvSpPr txBox="1">
            <a:spLocks/>
          </p:cNvSpPr>
          <p:nvPr/>
        </p:nvSpPr>
        <p:spPr>
          <a:xfrm>
            <a:off x="3531477" y="2585921"/>
            <a:ext cx="752023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א. משתנים וביטויים אלגבריים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56582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915D72C-8E67-FE9E-929D-D19EA78FBC0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E23E111-8885-EB58-671C-9C90179BE5DC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379-380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D0310E7-5378-0B8C-2A8B-85BFC7F04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85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CA8C-BE69-1EB6-04CE-8D9D3487B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AAC522D-22B2-8890-E5B6-BD0F406DC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7129E3F-C337-7862-1120-7A7BF1802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22" name="תמונה 21">
            <a:extLst>
              <a:ext uri="{FF2B5EF4-FFF2-40B4-BE49-F238E27FC236}">
                <a16:creationId xmlns:a16="http://schemas.microsoft.com/office/drawing/2014/main" id="{BC113A22-68BA-2D8A-BB5A-7354F5D057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64540"/>
          <a:stretch>
            <a:fillRect/>
          </a:stretch>
        </p:blipFill>
        <p:spPr>
          <a:xfrm>
            <a:off x="3002012" y="1619093"/>
            <a:ext cx="6187976" cy="1283595"/>
          </a:xfrm>
          <a:prstGeom prst="rect">
            <a:avLst/>
          </a:prstGeom>
        </p:spPr>
      </p:pic>
      <p:pic>
        <p:nvPicPr>
          <p:cNvPr id="23" name="תמונה 22">
            <a:extLst>
              <a:ext uri="{FF2B5EF4-FFF2-40B4-BE49-F238E27FC236}">
                <a16:creationId xmlns:a16="http://schemas.microsoft.com/office/drawing/2014/main" id="{E2B737C0-8C91-9FF7-1469-E47CBBB7EA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4873" b="42510"/>
          <a:stretch>
            <a:fillRect/>
          </a:stretch>
        </p:blipFill>
        <p:spPr>
          <a:xfrm>
            <a:off x="3002012" y="2902688"/>
            <a:ext cx="6187976" cy="818706"/>
          </a:xfrm>
          <a:prstGeom prst="rect">
            <a:avLst/>
          </a:prstGeom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4F8CB0B8-E816-CF8A-C55F-3ED4B1A460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8241" b="50"/>
          <a:stretch>
            <a:fillRect/>
          </a:stretch>
        </p:blipFill>
        <p:spPr>
          <a:xfrm>
            <a:off x="3002012" y="3721394"/>
            <a:ext cx="6187976" cy="150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4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3462E-B4B1-C279-004B-46EB39FBE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BB1CDF8C-F142-7A76-33DA-971D3CDDFD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48C9555-BAF4-398D-6489-15B136C1B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90D0AB62-7FAC-4E10-5743-AE00F01D41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570" y="310134"/>
            <a:ext cx="6226080" cy="1623201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EE69D31-2CAF-B66A-8E67-570E4B978E8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85385"/>
          <a:stretch>
            <a:fillRect/>
          </a:stretch>
        </p:blipFill>
        <p:spPr>
          <a:xfrm>
            <a:off x="5575708" y="2110688"/>
            <a:ext cx="6248942" cy="77073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36C10B7A-3F31-077B-A52E-0CD57235C92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615" b="79877"/>
          <a:stretch>
            <a:fillRect/>
          </a:stretch>
        </p:blipFill>
        <p:spPr>
          <a:xfrm>
            <a:off x="5575708" y="2881423"/>
            <a:ext cx="6248942" cy="290480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C6116F46-6460-4168-344E-A20770D9F1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967" b="73525"/>
          <a:stretch>
            <a:fillRect/>
          </a:stretch>
        </p:blipFill>
        <p:spPr>
          <a:xfrm>
            <a:off x="5575708" y="3171903"/>
            <a:ext cx="6248942" cy="290480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947B977E-720C-8B32-9C4B-904370CED3C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5844" b="45261"/>
          <a:stretch>
            <a:fillRect/>
          </a:stretch>
        </p:blipFill>
        <p:spPr>
          <a:xfrm>
            <a:off x="5587139" y="3547875"/>
            <a:ext cx="6248942" cy="152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3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C8621-9D63-906A-36E7-AA97DA6C4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0C5155E3-9610-8FCF-88FC-7236011B0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0E51AE9A-CF3A-72D5-302D-5E75EEE703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B2320311-298E-FFEA-6E5C-1C5C4D265F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70" t="56288" r="-170" b="29333"/>
          <a:stretch>
            <a:fillRect/>
          </a:stretch>
        </p:blipFill>
        <p:spPr>
          <a:xfrm>
            <a:off x="2971529" y="1974256"/>
            <a:ext cx="6248942" cy="758311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5A7B55F9-646B-939C-15E5-D5EB4691DA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70" t="70465" r="-170" b="23890"/>
          <a:stretch>
            <a:fillRect/>
          </a:stretch>
        </p:blipFill>
        <p:spPr>
          <a:xfrm>
            <a:off x="2971529" y="2721727"/>
            <a:ext cx="6248942" cy="297712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6BD3B105-206F-1E01-7CAA-9863895985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70" t="76109" r="-170" b="14113"/>
          <a:stretch>
            <a:fillRect/>
          </a:stretch>
        </p:blipFill>
        <p:spPr>
          <a:xfrm>
            <a:off x="2971529" y="3019439"/>
            <a:ext cx="6248942" cy="515678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09E8D9DA-9CC5-BCE0-4163-0F5A214C6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70" t="85887" r="-170" b="8964"/>
          <a:stretch>
            <a:fillRect/>
          </a:stretch>
        </p:blipFill>
        <p:spPr>
          <a:xfrm>
            <a:off x="2971529" y="3523657"/>
            <a:ext cx="6248942" cy="271544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9E1987DE-B190-A337-C855-147DAE3E4E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70" t="91078" r="-170" b="249"/>
          <a:stretch>
            <a:fillRect/>
          </a:stretch>
        </p:blipFill>
        <p:spPr>
          <a:xfrm>
            <a:off x="2971529" y="3794097"/>
            <a:ext cx="6248942" cy="45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7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D0188-7D9C-F15C-DD48-838D322D7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6692E421-8998-BE50-4C84-CD434D9E3CBC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תזכורת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9EEBC5B7-98DD-D19F-696B-698934B51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1552822-5CC2-CE46-CDC8-DEECDB321FCA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382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438545B-5FD9-9D98-C93F-FE7F61B8F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52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E8C19-85C6-A3B1-CAE7-3803588AB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B1C96EC4-A4D1-BDC3-96AE-5FE14CE3E3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39A3581-794E-68A4-6A03-65BC456414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DCC572FE-577C-8F53-7C7C-76C3551AD6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8349" y="2029557"/>
            <a:ext cx="6264183" cy="252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85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39782-BBB1-62FE-BD08-5423A5E86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9CCBA605-AC3C-F00D-AF99-8C1B106850DC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תזכורת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27D3ECB3-EBD6-0C95-7774-EAB6AA292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2E8EA3E-3996-F364-181F-90382D879D38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384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28EF5A7-D644-2206-2236-D37C0846B2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714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4B452-3831-684B-F840-451CBBA92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7B07CE2B-0A63-CD05-E2AA-636772965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2F39BAD-C6DB-B93F-A08B-3EBD429999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466429E6-54C9-70C7-A748-47A8830D70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529" y="2545003"/>
            <a:ext cx="6248942" cy="176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3A0A9-6B85-6694-46A4-C5630EC49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BD59AFE5-4E84-F886-CF1B-84797CD7E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7A9B5B5-62D5-5F58-D445-105CB9417EB2}"/>
              </a:ext>
            </a:extLst>
          </p:cNvPr>
          <p:cNvSpPr txBox="1">
            <a:spLocks/>
          </p:cNvSpPr>
          <p:nvPr/>
        </p:nvSpPr>
        <p:spPr>
          <a:xfrm>
            <a:off x="5486400" y="1654426"/>
            <a:ext cx="6195850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משתנים וביטויים אלגבריים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CF5A7FD-F2F8-351F-8056-B07F0B42D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34A48E93-8DF8-485C-5EBC-A191F4D6C1A8}"/>
              </a:ext>
            </a:extLst>
          </p:cNvPr>
          <p:cNvSpPr txBox="1">
            <a:spLocks/>
          </p:cNvSpPr>
          <p:nvPr/>
        </p:nvSpPr>
        <p:spPr>
          <a:xfrm>
            <a:off x="3531477" y="2585921"/>
            <a:ext cx="752023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ב. חוקיות - סדרות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27928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4F97E-924F-9CEE-38C2-3495DE6AF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8033CF2A-C2BD-316C-2BF1-ED544A8945A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A58EBB3C-EBDB-9514-070C-CC389C4AD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A87B3B3-BF41-5F94-AC79-509FAFF3F3CB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389-390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0292E61-1B2F-3798-D9D8-0332C03AA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76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8B0C4-4FE5-9B1A-35E0-394EDCF60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A6F8DD7E-A71E-D32C-1F20-10038FFC1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A41F0EA-BCA7-5694-5BD4-B5DB737F1C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3EBA66D4-03DA-80A5-38B2-745719BCAF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84191"/>
          <a:stretch>
            <a:fillRect/>
          </a:stretch>
        </p:blipFill>
        <p:spPr>
          <a:xfrm>
            <a:off x="2979150" y="1695300"/>
            <a:ext cx="6233700" cy="54817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FB144C9-3B73-B457-FA90-CE50490F9F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5502" b="76832"/>
          <a:stretch>
            <a:fillRect/>
          </a:stretch>
        </p:blipFill>
        <p:spPr>
          <a:xfrm>
            <a:off x="2979150" y="2243470"/>
            <a:ext cx="6233700" cy="265813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45C2D417-1371-3467-BAE6-F547C7DCBC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23934" b="68400"/>
          <a:stretch>
            <a:fillRect/>
          </a:stretch>
        </p:blipFill>
        <p:spPr>
          <a:xfrm>
            <a:off x="2979150" y="2509283"/>
            <a:ext cx="6233700" cy="26581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6788CA68-6F75-61BF-DC51-AD13AC2C7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1139" b="173"/>
          <a:stretch>
            <a:fillRect/>
          </a:stretch>
        </p:blipFill>
        <p:spPr>
          <a:xfrm>
            <a:off x="2979150" y="2775096"/>
            <a:ext cx="6233700" cy="238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0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39C9D-F87A-3830-67FB-51F9C3FFF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1108F0C1-F93E-628B-D09A-E044C1B7A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F7ABE95-5962-53C9-AF2C-BB95BB469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F1FCCD4D-D253-81D5-0B9A-F704B637E5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50000"/>
          <a:stretch>
            <a:fillRect/>
          </a:stretch>
        </p:blipFill>
        <p:spPr>
          <a:xfrm>
            <a:off x="2971529" y="1436197"/>
            <a:ext cx="6248942" cy="1992803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FAC9C09F-C140-9DAC-9D76-84ACF5FD83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48800" b="45598"/>
          <a:stretch>
            <a:fillRect/>
          </a:stretch>
        </p:blipFill>
        <p:spPr>
          <a:xfrm>
            <a:off x="2971529" y="3429000"/>
            <a:ext cx="6248942" cy="223284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540F935C-3EEF-730E-CFB7-D380CB03E7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3307" b="21884"/>
          <a:stretch>
            <a:fillRect/>
          </a:stretch>
        </p:blipFill>
        <p:spPr>
          <a:xfrm>
            <a:off x="2971529" y="3652284"/>
            <a:ext cx="6248942" cy="988827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596D8D04-DBC6-1DA1-8A4D-E214A302C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8115" b="144"/>
          <a:stretch>
            <a:fillRect/>
          </a:stretch>
        </p:blipFill>
        <p:spPr>
          <a:xfrm>
            <a:off x="2971529" y="4641111"/>
            <a:ext cx="6248942" cy="86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F054F-F9CF-133A-36D8-E2A566C8C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FC4EA15F-C845-BCB9-87AD-FB786B9C4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7F99B81-97B0-7A5C-3451-645789480D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DE063F00-BC54-E189-C4E1-12B61174BAD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3523"/>
          <a:stretch>
            <a:fillRect/>
          </a:stretch>
        </p:blipFill>
        <p:spPr>
          <a:xfrm>
            <a:off x="5655542" y="264434"/>
            <a:ext cx="6218459" cy="139424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D6B15895-4932-9356-E9D1-2D5833D2AEC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8073" b="62639"/>
          <a:stretch>
            <a:fillRect/>
          </a:stretch>
        </p:blipFill>
        <p:spPr>
          <a:xfrm>
            <a:off x="5655542" y="1818167"/>
            <a:ext cx="6218459" cy="48909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1B8F54A-1F7A-C6FA-8D04-F521208F0EB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7363" b="448"/>
          <a:stretch>
            <a:fillRect/>
          </a:stretch>
        </p:blipFill>
        <p:spPr>
          <a:xfrm>
            <a:off x="5655542" y="2466753"/>
            <a:ext cx="6218459" cy="327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856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BEE0A-108A-44F6-81A2-CE38286A7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BFB2E15C-D512-BB5E-CE8C-4779BDDCA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8D0FAD02-D056-870C-710C-44F989966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D34C082C-47A4-6EDE-F27D-85AB88B5DE3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3523"/>
          <a:stretch>
            <a:fillRect/>
          </a:stretch>
        </p:blipFill>
        <p:spPr>
          <a:xfrm>
            <a:off x="5655542" y="264434"/>
            <a:ext cx="6218459" cy="1394245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64FC07B3-D26B-369D-D1A3-6CF8121AEEF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8034"/>
          <a:stretch>
            <a:fillRect/>
          </a:stretch>
        </p:blipFill>
        <p:spPr>
          <a:xfrm>
            <a:off x="5655542" y="1976829"/>
            <a:ext cx="6248942" cy="1138511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51004AF8-B481-B4BC-754E-87596CFBC63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1574" b="-363"/>
          <a:stretch>
            <a:fillRect/>
          </a:stretch>
        </p:blipFill>
        <p:spPr>
          <a:xfrm>
            <a:off x="5655542" y="3253563"/>
            <a:ext cx="6248942" cy="159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60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19E0D-6516-62EE-0F05-4091E0C2B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D7F72BA8-7FC1-3DCC-7A62-A2F0AFB40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37D0DB6-A10E-A229-7603-840778E03350}"/>
              </a:ext>
            </a:extLst>
          </p:cNvPr>
          <p:cNvSpPr txBox="1">
            <a:spLocks/>
          </p:cNvSpPr>
          <p:nvPr/>
        </p:nvSpPr>
        <p:spPr>
          <a:xfrm>
            <a:off x="5486400" y="1654426"/>
            <a:ext cx="6195850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הצבה בביטויים אלגבריים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8BB57821-CD24-D715-4181-171F6C8E2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098CDA1F-40F7-DD65-34DE-0C4CF6510843}"/>
              </a:ext>
            </a:extLst>
          </p:cNvPr>
          <p:cNvSpPr txBox="1">
            <a:spLocks/>
          </p:cNvSpPr>
          <p:nvPr/>
        </p:nvSpPr>
        <p:spPr>
          <a:xfrm>
            <a:off x="0" y="2585921"/>
            <a:ext cx="1105171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א. הצבה בביטויים אלגבריים שיש בהם משתנה אחד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46232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50D95-CF7F-A08E-8C83-5E39BFE74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F8846782-5272-43E5-CD20-B15468AB206D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8313E79A-287C-B675-4BB5-6047B9A69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A8499D3-9342-EE2A-14EF-57F8E0D99B76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396-397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E51B818-B381-5E42-2E37-F00BB58AAA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842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E3D6F-E08B-7D55-BA79-A870CC81B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75D664A5-0942-67FF-CF6A-22B8D8288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3F4EE7A-8D42-3138-4A16-27512341E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A78E18C-19B3-A12B-790D-422C51DF6F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86129" y="412145"/>
            <a:ext cx="6248942" cy="472481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1A6485DA-072A-7299-9EFE-6306319289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54187"/>
          <a:stretch>
            <a:fillRect/>
          </a:stretch>
        </p:blipFill>
        <p:spPr>
          <a:xfrm>
            <a:off x="5486129" y="1226661"/>
            <a:ext cx="6226080" cy="1682794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D55E54BC-606F-4D46-B4BE-E8C9B8CF15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45813" b="20500"/>
          <a:stretch>
            <a:fillRect/>
          </a:stretch>
        </p:blipFill>
        <p:spPr>
          <a:xfrm>
            <a:off x="5486129" y="3251490"/>
            <a:ext cx="6226080" cy="1237382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443FB0CA-474A-BA4E-88CF-06D20F2FAD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8817" b="-693"/>
          <a:stretch>
            <a:fillRect/>
          </a:stretch>
        </p:blipFill>
        <p:spPr>
          <a:xfrm>
            <a:off x="5508991" y="4641272"/>
            <a:ext cx="6226080" cy="80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9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D6D2E-A35E-8F55-E7EC-0F2A30A56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AAD8D41C-112F-CDA1-7A01-C00687B87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FD4FCE8-A1D8-2813-FE2B-233F74CE2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FF20BA4F-9B5E-F1AB-0F19-5BAE8AB2AA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61902"/>
          <a:stretch>
            <a:fillRect/>
          </a:stretch>
        </p:blipFill>
        <p:spPr>
          <a:xfrm>
            <a:off x="2998201" y="2278280"/>
            <a:ext cx="6195597" cy="876805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D6F379DC-123C-7DA7-6431-5B930D5CF2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7057" b="50903"/>
          <a:stretch>
            <a:fillRect/>
          </a:stretch>
        </p:blipFill>
        <p:spPr>
          <a:xfrm>
            <a:off x="2998201" y="3144980"/>
            <a:ext cx="6195597" cy="277091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475BBE8C-86B5-3BF8-F222-594B74B9AF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48496" b="-2074"/>
          <a:stretch>
            <a:fillRect/>
          </a:stretch>
        </p:blipFill>
        <p:spPr>
          <a:xfrm>
            <a:off x="2998200" y="3405258"/>
            <a:ext cx="6195597" cy="123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87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CB53B-C520-3944-0761-252182B60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B11384C1-1ED9-EF8C-9389-1F43B4D4C0CA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FA4F6E47-87AF-656B-EA4F-68C319AC7D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25879A1-86FA-A38D-0631-EBD3DC9C3B31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399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27066CC-D09C-F4AA-1D03-FC531861C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41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B8EAF-0B22-3B20-217E-43DFFAF5B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9FAF5C37-3EB3-FE26-0876-A49A2C5EA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00544EF-F2CF-52E8-17CA-3C7DEFE5B3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EBE47F7E-3B91-9882-8C1F-E9EF5C6585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75310"/>
          <a:stretch>
            <a:fillRect/>
          </a:stretch>
        </p:blipFill>
        <p:spPr>
          <a:xfrm>
            <a:off x="4326930" y="1695366"/>
            <a:ext cx="4397121" cy="47979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1D9597E2-492A-39C4-1A32-E54A7E88A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28030" b="29906"/>
          <a:stretch>
            <a:fillRect/>
          </a:stretch>
        </p:blipFill>
        <p:spPr>
          <a:xfrm>
            <a:off x="4326929" y="2369127"/>
            <a:ext cx="4397121" cy="817417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459814C8-68AD-19D4-53A6-168E89B7E7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70095" b="674"/>
          <a:stretch>
            <a:fillRect/>
          </a:stretch>
        </p:blipFill>
        <p:spPr>
          <a:xfrm>
            <a:off x="4326929" y="3380507"/>
            <a:ext cx="4397121" cy="568038"/>
          </a:xfrm>
          <a:prstGeom prst="rect">
            <a:avLst/>
          </a:prstGeom>
        </p:spPr>
      </p:pic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9C485FD4-E9A9-9F76-44C2-D9AA40F218EE}"/>
              </a:ext>
            </a:extLst>
          </p:cNvPr>
          <p:cNvSpPr txBox="1"/>
          <p:nvPr/>
        </p:nvSpPr>
        <p:spPr>
          <a:xfrm>
            <a:off x="2726748" y="4528948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400" dirty="0">
                <a:latin typeface="David" panose="020E0502060401010101" pitchFamily="34" charset="-79"/>
                <a:cs typeface="David" panose="020E0502060401010101" pitchFamily="34" charset="-79"/>
              </a:rPr>
              <a:t>ביישומונים הבאים תוכלו לתרגל הצבת מספרים בביטויים אלגבריים.</a:t>
            </a:r>
          </a:p>
        </p:txBody>
      </p:sp>
      <p:pic>
        <p:nvPicPr>
          <p:cNvPr id="15" name="תמונה 14">
            <a:hlinkClick r:id="rId7"/>
            <a:extLst>
              <a:ext uri="{FF2B5EF4-FFF2-40B4-BE49-F238E27FC236}">
                <a16:creationId xmlns:a16="http://schemas.microsoft.com/office/drawing/2014/main" id="{5CE331CE-4345-98DD-5E21-836337D1AD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073" y="5011593"/>
            <a:ext cx="828675" cy="828675"/>
          </a:xfrm>
          <a:prstGeom prst="rect">
            <a:avLst/>
          </a:prstGeom>
        </p:spPr>
      </p:pic>
      <p:pic>
        <p:nvPicPr>
          <p:cNvPr id="16" name="תמונה 15">
            <a:hlinkClick r:id="rId9"/>
            <a:extLst>
              <a:ext uri="{FF2B5EF4-FFF2-40B4-BE49-F238E27FC236}">
                <a16:creationId xmlns:a16="http://schemas.microsoft.com/office/drawing/2014/main" id="{5075064D-51B0-705E-77E7-B702D8034C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739" y="5011593"/>
            <a:ext cx="828675" cy="828675"/>
          </a:xfrm>
          <a:prstGeom prst="rect">
            <a:avLst/>
          </a:prstGeom>
        </p:spPr>
      </p:pic>
      <p:pic>
        <p:nvPicPr>
          <p:cNvPr id="17" name="תמונה 16">
            <a:hlinkClick r:id="rId11"/>
            <a:extLst>
              <a:ext uri="{FF2B5EF4-FFF2-40B4-BE49-F238E27FC236}">
                <a16:creationId xmlns:a16="http://schemas.microsoft.com/office/drawing/2014/main" id="{9FD0190C-E952-77B7-81B3-10E8E9254B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405" y="4999614"/>
            <a:ext cx="828675" cy="828675"/>
          </a:xfrm>
          <a:prstGeom prst="rect">
            <a:avLst/>
          </a:prstGeom>
        </p:spPr>
      </p:pic>
      <p:pic>
        <p:nvPicPr>
          <p:cNvPr id="19" name="תמונה 18">
            <a:hlinkClick r:id="rId13"/>
            <a:extLst>
              <a:ext uri="{FF2B5EF4-FFF2-40B4-BE49-F238E27FC236}">
                <a16:creationId xmlns:a16="http://schemas.microsoft.com/office/drawing/2014/main" id="{41F1B3D2-13F6-8C17-62E8-EC6AF2CB034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71" y="4990811"/>
            <a:ext cx="828675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9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B5E1E-D22A-8029-E404-1EF3244E7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D7D1D245-4830-BF8A-7EC8-0CBA2F579932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1F50EDD4-E337-BE1F-2E68-5577C1B33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8846506-D364-B555-F56E-76FF89DA85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400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27EEE20-7854-5092-DC80-7E157BC97E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774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F5937-0C24-079B-E1FC-F957ADC93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D3762BC5-2F83-471E-EB72-A9412A2ED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A1805E6-71C5-1A3B-82DA-CA1AD9BCFC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7EE18E11-F555-3FE9-F8E8-C809A32E4852}"/>
              </a:ext>
            </a:extLst>
          </p:cNvPr>
          <p:cNvSpPr txBox="1"/>
          <p:nvPr/>
        </p:nvSpPr>
        <p:spPr>
          <a:xfrm>
            <a:off x="3048000" y="4528949"/>
            <a:ext cx="56760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400" dirty="0">
                <a:latin typeface="David" panose="020E0502060401010101" pitchFamily="34" charset="-79"/>
                <a:cs typeface="David" panose="020E0502060401010101" pitchFamily="34" charset="-79"/>
              </a:rPr>
              <a:t>ביישומון הבא תוכלו לתרגל הצבת מספרים בביטויים אלגבריים.</a:t>
            </a:r>
          </a:p>
        </p:txBody>
      </p:sp>
      <p:pic>
        <p:nvPicPr>
          <p:cNvPr id="20" name="תמונה 19">
            <a:hlinkClick r:id="rId5"/>
            <a:extLst>
              <a:ext uri="{FF2B5EF4-FFF2-40B4-BE49-F238E27FC236}">
                <a16:creationId xmlns:a16="http://schemas.microsoft.com/office/drawing/2014/main" id="{CADA7997-F2BC-A4D2-2E2A-D7EAF058F1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4268499"/>
            <a:ext cx="828675" cy="82867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98CE09E7-359A-C597-EA9A-C2D30D7B75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74596"/>
          <a:stretch>
            <a:fillRect/>
          </a:stretch>
        </p:blipFill>
        <p:spPr>
          <a:xfrm>
            <a:off x="3135373" y="1729594"/>
            <a:ext cx="5921253" cy="43171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0A43172B-CEA1-1291-6202-9B3B4BB56D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0861" b="28213"/>
          <a:stretch>
            <a:fillRect/>
          </a:stretch>
        </p:blipFill>
        <p:spPr>
          <a:xfrm>
            <a:off x="3135373" y="2329051"/>
            <a:ext cx="5921253" cy="695513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CDA99A43-8341-79B9-6680-0DE74C93BA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0457" b="1687"/>
          <a:stretch>
            <a:fillRect/>
          </a:stretch>
        </p:blipFill>
        <p:spPr>
          <a:xfrm>
            <a:off x="3135373" y="3192305"/>
            <a:ext cx="5921253" cy="47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92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DB779-AAF4-126D-9572-4EBD9C609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07DC1620-CB08-6586-71A7-CEB63255D5E0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E0998356-B32E-393B-AF1F-209DC2C82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FA1959C-22E6-800B-732B-DAA3F66E5D69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404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70E20C0-6E89-3F53-70B4-3464C59D9B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4016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CA3AA-CA5E-1D53-F845-2D2DE9F0C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6680D6F0-9F69-58D5-2707-1CC742678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A0446E0F-0AD8-50C4-B877-2EC7492D4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9448E2F9-C17F-0EB5-7B9B-71C264727C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74028"/>
          <a:stretch>
            <a:fillRect/>
          </a:stretch>
        </p:blipFill>
        <p:spPr>
          <a:xfrm>
            <a:off x="3058349" y="1302112"/>
            <a:ext cx="6248942" cy="876804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9DAD010E-5E65-7E5E-51EE-9BBF214A5C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25992" b="53996"/>
          <a:stretch>
            <a:fillRect/>
          </a:stretch>
        </p:blipFill>
        <p:spPr>
          <a:xfrm>
            <a:off x="3058349" y="2178916"/>
            <a:ext cx="6248942" cy="675607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A9149EE1-09F3-DE08-3A31-41B865D014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46004" b="42710"/>
          <a:stretch>
            <a:fillRect/>
          </a:stretch>
        </p:blipFill>
        <p:spPr>
          <a:xfrm>
            <a:off x="3058349" y="2844814"/>
            <a:ext cx="6248942" cy="381000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A59CA802-C3B1-5CD5-DEC6-A840D53B43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7107" b="30411"/>
          <a:stretch>
            <a:fillRect/>
          </a:stretch>
        </p:blipFill>
        <p:spPr>
          <a:xfrm>
            <a:off x="3058349" y="3225814"/>
            <a:ext cx="6248942" cy="421377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FF2E366F-46D2-308B-D20F-3DB4C5144B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69187" b="290"/>
          <a:stretch>
            <a:fillRect/>
          </a:stretch>
        </p:blipFill>
        <p:spPr>
          <a:xfrm>
            <a:off x="3058349" y="3647191"/>
            <a:ext cx="6248942" cy="1030411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D8908C95-029E-020B-7015-5E551445B8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85021" y="5098979"/>
            <a:ext cx="6195597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70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5DAEC-03CC-AB53-8A3C-52FB5E575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D7C529E1-C317-D804-529E-A694B3E8D9FC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E8509030-F44F-6C6A-BB75-948569418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D031EF0-A044-1F3B-132A-C900FA7D5E31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408-409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3342940-FBEF-9E43-2BD3-2CF68549D1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04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21E99-16D3-6F71-F838-A0236FD4A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5EF3E88-0EC5-CCA1-D072-B12EF1800B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585BB57-A5C0-0324-4E3A-A1BB0B0D2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4191621B-D4FC-6B0E-4E44-4512D159F1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84708"/>
          <a:stretch>
            <a:fillRect/>
          </a:stretch>
        </p:blipFill>
        <p:spPr>
          <a:xfrm>
            <a:off x="5691872" y="319078"/>
            <a:ext cx="6172735" cy="70505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9C38EF7D-794E-EEBF-0E6C-201AB62ADC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55371" b="18450"/>
          <a:stretch>
            <a:fillRect/>
          </a:stretch>
        </p:blipFill>
        <p:spPr>
          <a:xfrm>
            <a:off x="5691872" y="1219200"/>
            <a:ext cx="6172735" cy="1207008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FF8E7163-4FB4-277C-01A6-246391D075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81550" b="10253"/>
          <a:stretch>
            <a:fillRect/>
          </a:stretch>
        </p:blipFill>
        <p:spPr>
          <a:xfrm>
            <a:off x="5691871" y="2621280"/>
            <a:ext cx="6172735" cy="377952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52237E83-DAC1-8359-E6E0-6F62327D2E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89880" b="72"/>
          <a:stretch>
            <a:fillRect/>
          </a:stretch>
        </p:blipFill>
        <p:spPr>
          <a:xfrm>
            <a:off x="5691871" y="3194304"/>
            <a:ext cx="6172735" cy="46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06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A5120-4588-8D6D-AA99-02BE781BA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4EDB7721-2F50-5986-E20B-A74FF01E3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D684A76-AE59-FBE0-FFFE-7666D7E47C11}"/>
              </a:ext>
            </a:extLst>
          </p:cNvPr>
          <p:cNvSpPr txBox="1">
            <a:spLocks/>
          </p:cNvSpPr>
          <p:nvPr/>
        </p:nvSpPr>
        <p:spPr>
          <a:xfrm>
            <a:off x="5486400" y="1654426"/>
            <a:ext cx="6195850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הצבה בביטויים אלגבריים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B648931-3F7A-383D-CDFC-40683FBEB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7B89BB1C-2078-8798-E20E-803F9CC593C1}"/>
              </a:ext>
            </a:extLst>
          </p:cNvPr>
          <p:cNvSpPr txBox="1">
            <a:spLocks/>
          </p:cNvSpPr>
          <p:nvPr/>
        </p:nvSpPr>
        <p:spPr>
          <a:xfrm>
            <a:off x="2865120" y="2585921"/>
            <a:ext cx="818659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ב. הצבה בביטויים אלגבריים שיש בהם </a:t>
            </a:r>
          </a:p>
          <a:p>
            <a:pPr algn="r"/>
            <a:r>
              <a:rPr lang="he-IL" sz="4000" b="1" dirty="0"/>
              <a:t>    יותר ממשתנה אחד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48002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BA6F6-BE30-9AEA-A4C9-B9F8198E3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E1F550D9-C917-5C06-9B12-686F9CFE78A0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3AEEEA77-47FC-0C58-FD58-9E8CED5A4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228850A-AF76-664C-69CF-D622902441AD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413-414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75B67A7-034D-9C25-66E4-926869EE7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450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87A6F-A6CD-14F0-C866-73C7FF25B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C21FC769-244E-E60C-B395-B954B5A1B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B06202D-B630-8CEF-B267-0B03302833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AFECABBE-6A1F-1109-E2D1-C9C6611D01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76415"/>
          <a:stretch>
            <a:fillRect/>
          </a:stretch>
        </p:blipFill>
        <p:spPr>
          <a:xfrm>
            <a:off x="5762736" y="181853"/>
            <a:ext cx="6226080" cy="1439683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BB558E5D-E722-E6CF-EA9A-CA182EC291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23385" b="60636"/>
          <a:stretch>
            <a:fillRect/>
          </a:stretch>
        </p:blipFill>
        <p:spPr>
          <a:xfrm>
            <a:off x="5762736" y="1755648"/>
            <a:ext cx="6226080" cy="975360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0E6DB4BD-EE4E-F405-2F35-D7897F8BEC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68725" b="19491"/>
          <a:stretch>
            <a:fillRect/>
          </a:stretch>
        </p:blipFill>
        <p:spPr>
          <a:xfrm>
            <a:off x="5762736" y="2865120"/>
            <a:ext cx="6226080" cy="719328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CDB9A4E3-146F-2EA3-D69C-252C6FA621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80260" b="367"/>
          <a:stretch>
            <a:fillRect/>
          </a:stretch>
        </p:blipFill>
        <p:spPr>
          <a:xfrm>
            <a:off x="5762736" y="3718560"/>
            <a:ext cx="6226080" cy="118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21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53150</TotalTime>
  <Words>163</Words>
  <Application>Microsoft Office PowerPoint</Application>
  <PresentationFormat>מסך רחב</PresentationFormat>
  <Paragraphs>70</Paragraphs>
  <Slides>34</Slides>
  <Notes>34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David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Tali Rouash</dc:creator>
  <cp:lastModifiedBy>Tali Rouash</cp:lastModifiedBy>
  <cp:revision>461</cp:revision>
  <dcterms:created xsi:type="dcterms:W3CDTF">2023-03-16T18:50:14Z</dcterms:created>
  <dcterms:modified xsi:type="dcterms:W3CDTF">2026-10-06T02:19:35Z</dcterms:modified>
</cp:coreProperties>
</file>